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9"/>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8B2FF4-AF67-430D-8C47-C2593145284E}" type="datetimeFigureOut">
              <a:rPr lang="en-IN" smtClean="0"/>
              <a:t>08-02-2023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3BA4F7-0A75-44E7-B073-CEDCC1B09A1E}" type="slidenum">
              <a:rPr lang="en-IN" smtClean="0"/>
              <a:t>‹#›</a:t>
            </a:fld>
            <a:endParaRPr lang="en-IN"/>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8B2FF4-AF67-430D-8C47-C2593145284E}" type="datetimeFigureOut">
              <a:rPr lang="en-IN" smtClean="0"/>
              <a:t>08-02-2023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3BA4F7-0A75-44E7-B073-CEDCC1B09A1E}" type="slidenum">
              <a:rPr lang="en-IN" smtClean="0"/>
              <a:t>‹#›</a:t>
            </a:fld>
            <a:endParaRPr lang="en-IN"/>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8B2FF4-AF67-430D-8C47-C2593145284E}" type="datetimeFigureOut">
              <a:rPr lang="en-IN" smtClean="0"/>
              <a:t>08-02-2023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3BA4F7-0A75-44E7-B073-CEDCC1B09A1E}" type="slidenum">
              <a:rPr lang="en-IN" smtClean="0"/>
              <a:t>‹#›</a:t>
            </a:fld>
            <a:endParaRPr lang="en-IN"/>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8B2FF4-AF67-430D-8C47-C2593145284E}" type="datetimeFigureOut">
              <a:rPr lang="en-IN" smtClean="0"/>
              <a:t>08-02-2023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3BA4F7-0A75-44E7-B073-CEDCC1B09A1E}" type="slidenum">
              <a:rPr lang="en-IN" smtClean="0"/>
              <a:t>‹#›</a:t>
            </a:fld>
            <a:endParaRPr lang="en-IN"/>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D88B2FF4-AF67-430D-8C47-C2593145284E}" type="datetimeFigureOut">
              <a:rPr lang="en-IN" smtClean="0"/>
              <a:t>08-02-2023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3BA4F7-0A75-44E7-B073-CEDCC1B09A1E}" type="slidenum">
              <a:rPr lang="en-IN" smtClean="0"/>
              <a:t>‹#›</a:t>
            </a:fld>
            <a:endParaRPr lang="en-IN"/>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8B2FF4-AF67-430D-8C47-C2593145284E}" type="datetimeFigureOut">
              <a:rPr lang="en-IN" smtClean="0"/>
              <a:t>08-02-2023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3BA4F7-0A75-44E7-B073-CEDCC1B09A1E}"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8B2FF4-AF67-430D-8C47-C2593145284E}" type="datetimeFigureOut">
              <a:rPr lang="en-IN" smtClean="0"/>
              <a:t>08-02-2023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23BA4F7-0A75-44E7-B073-CEDCC1B09A1E}" type="slidenum">
              <a:rPr lang="en-IN" smtClean="0"/>
              <a:t>‹#›</a:t>
            </a:fld>
            <a:endParaRPr lang="en-IN"/>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8B2FF4-AF67-430D-8C47-C2593145284E}" type="datetimeFigureOut">
              <a:rPr lang="en-IN" smtClean="0"/>
              <a:t>08-02-2023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23BA4F7-0A75-44E7-B073-CEDCC1B09A1E}" type="slidenum">
              <a:rPr lang="en-IN" smtClean="0"/>
              <a:t>‹#›</a:t>
            </a:fld>
            <a:endParaRPr lang="en-IN"/>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B2FF4-AF67-430D-8C47-C2593145284E}" type="datetimeFigureOut">
              <a:rPr lang="en-IN" smtClean="0"/>
              <a:t>08-02-2023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23BA4F7-0A75-44E7-B073-CEDCC1B09A1E}" type="slidenum">
              <a:rPr lang="en-IN" smtClean="0"/>
              <a:t>‹#›</a:t>
            </a:fld>
            <a:endParaRPr lang="en-IN"/>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88B2FF4-AF67-430D-8C47-C2593145284E}" type="datetimeFigureOut">
              <a:rPr lang="en-IN" smtClean="0"/>
              <a:t>08-02-2023</a:t>
            </a:fld>
            <a:endParaRPr lang="en-IN"/>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IN"/>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23BA4F7-0A75-44E7-B073-CEDCC1B09A1E}" type="slidenum">
              <a:rPr lang="en-IN" smtClean="0"/>
              <a:t>‹#›</a:t>
            </a:fld>
            <a:endParaRPr lang="en-IN"/>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8B2FF4-AF67-430D-8C47-C2593145284E}" type="datetimeFigureOut">
              <a:rPr lang="en-IN" smtClean="0"/>
              <a:t>08-02-2023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3BA4F7-0A75-44E7-B073-CEDCC1B09A1E}" type="slidenum">
              <a:rPr lang="en-IN" smtClean="0"/>
              <a:t>‹#›</a:t>
            </a:fld>
            <a:endParaRPr lang="en-IN"/>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88B2FF4-AF67-430D-8C47-C2593145284E}" type="datetimeFigureOut">
              <a:rPr lang="en-IN" smtClean="0"/>
              <a:t>08-02-2023</a:t>
            </a:fld>
            <a:endParaRPr lang="en-IN"/>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IN"/>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23BA4F7-0A75-44E7-B073-CEDCC1B09A1E}"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push dir="u"/>
  </p:transition>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693159" y="1230779"/>
            <a:ext cx="4745775" cy="2462157"/>
          </a:xfrm>
        </p:spPr>
        <p:style>
          <a:lnRef idx="2">
            <a:schemeClr val="accent4"/>
          </a:lnRef>
          <a:fillRef idx="1001">
            <a:schemeClr val="lt1"/>
          </a:fillRef>
          <a:effectRef idx="0">
            <a:schemeClr val="accent4"/>
          </a:effectRef>
          <a:fontRef idx="minor">
            <a:schemeClr val="dk1"/>
          </a:fontRef>
        </p:style>
        <p:txBody>
          <a:bodyPr/>
          <a:lstStyle/>
          <a:p>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Ruehl" pitchFamily="34" charset="-79"/>
                <a:cs typeface="FrankRuehl" pitchFamily="34" charset="-79"/>
              </a:rPr>
              <a:t>Inter national business</a:t>
            </a:r>
            <a:b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Ruehl" pitchFamily="34" charset="-79"/>
                <a:cs typeface="FrankRuehl" pitchFamily="34" charset="-79"/>
              </a:rPr>
            </a:br>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gsana New" pitchFamily="18" charset="-34"/>
                <a:cs typeface="Angsana New" pitchFamily="18" charset="-34"/>
              </a:rPr>
              <a:t>(Subject code: 20pco2cc6)</a:t>
            </a:r>
            <a:b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gsana New" pitchFamily="18" charset="-34"/>
                <a:cs typeface="Angsana New" pitchFamily="18" charset="-34"/>
              </a:rPr>
            </a:br>
            <a:r>
              <a:rPr lang="en-US" b="1"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FrankRuehl" pitchFamily="34" charset="-79"/>
                <a:cs typeface="FrankRuehl" pitchFamily="34" charset="-79"/>
              </a:rPr>
              <a:t>Factors </a:t>
            </a:r>
            <a:r>
              <a:rPr lang="en-US" b="1" cap="non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FrankRuehl" pitchFamily="34" charset="-79"/>
                <a:cs typeface="FrankRuehl" pitchFamily="34" charset="-79"/>
              </a:rPr>
              <a:t>Influencing Globalization </a:t>
            </a:r>
            <a:endParaRPr lang="en-IN" dirty="0">
              <a:latin typeface="FrankRuehl" pitchFamily="34" charset="-79"/>
              <a:cs typeface="FrankRuehl" pitchFamily="34" charset="-79"/>
            </a:endParaRPr>
          </a:p>
        </p:txBody>
      </p:sp>
      <p:sp>
        <p:nvSpPr>
          <p:cNvPr id="5" name="TextBox 4"/>
          <p:cNvSpPr txBox="1"/>
          <p:nvPr/>
        </p:nvSpPr>
        <p:spPr>
          <a:xfrm>
            <a:off x="4596020" y="3429000"/>
            <a:ext cx="4464496" cy="1477328"/>
          </a:xfrm>
          <a:prstGeom prst="rect">
            <a:avLst/>
          </a:prstGeom>
          <a:noFill/>
        </p:spPr>
        <p:txBody>
          <a:bodyPr wrap="square" rtlCol="0">
            <a:spAutoFit/>
            <a:scene3d>
              <a:camera prst="orthographicFront"/>
              <a:lightRig rig="glow" dir="t">
                <a:rot lat="0" lon="0" rev="3600000"/>
              </a:lightRig>
            </a:scene3d>
            <a:sp3d prstMaterial="softEdge">
              <a:bevelT w="29210" h="16510"/>
              <a:contourClr>
                <a:schemeClr val="accent4">
                  <a:alpha val="95000"/>
                </a:schemeClr>
              </a:contourClr>
            </a:sp3d>
          </a:bodyPr>
          <a:lstStyle/>
          <a:p>
            <a:r>
              <a:rPr lang="en-US" b="1" dirty="0" smtClean="0">
                <a:ln>
                  <a:prstDash val="solid"/>
                </a:ln>
                <a:solidFill>
                  <a:srgbClr val="C00000"/>
                </a:solidFill>
                <a:effectLst>
                  <a:outerShdw blurRad="88000" dist="50800" dir="5040000" algn="tl">
                    <a:schemeClr val="accent4">
                      <a:tint val="80000"/>
                      <a:satMod val="250000"/>
                      <a:alpha val="45000"/>
                    </a:schemeClr>
                  </a:outerShdw>
                </a:effectLst>
              </a:rPr>
              <a:t>By</a:t>
            </a:r>
          </a:p>
          <a:p>
            <a:r>
              <a:rPr lang="en-US" b="1" dirty="0">
                <a:ln>
                  <a:prstDash val="solid"/>
                </a:ln>
                <a:solidFill>
                  <a:srgbClr val="C00000"/>
                </a:solidFill>
                <a:effectLst>
                  <a:outerShdw blurRad="88000" dist="50800" dir="5040000" algn="tl">
                    <a:schemeClr val="accent4">
                      <a:tint val="80000"/>
                      <a:satMod val="250000"/>
                      <a:alpha val="45000"/>
                    </a:schemeClr>
                  </a:outerShdw>
                </a:effectLst>
              </a:rPr>
              <a:t>	</a:t>
            </a:r>
            <a:r>
              <a:rPr lang="en-US" b="1" dirty="0" smtClean="0">
                <a:ln>
                  <a:prstDash val="solid"/>
                </a:ln>
                <a:solidFill>
                  <a:srgbClr val="C00000"/>
                </a:solidFill>
                <a:effectLst>
                  <a:outerShdw blurRad="88000" dist="50800" dir="5040000" algn="tl">
                    <a:schemeClr val="accent4">
                      <a:tint val="80000"/>
                      <a:satMod val="250000"/>
                      <a:alpha val="45000"/>
                    </a:schemeClr>
                  </a:outerShdw>
                </a:effectLst>
              </a:rPr>
              <a:t>Dr. A.ANSAR </a:t>
            </a:r>
            <a:r>
              <a:rPr lang="en-US" b="1" smtClean="0">
                <a:ln>
                  <a:prstDash val="solid"/>
                </a:ln>
                <a:solidFill>
                  <a:srgbClr val="C00000"/>
                </a:solidFill>
                <a:effectLst>
                  <a:outerShdw blurRad="88000" dist="50800" dir="5040000" algn="tl">
                    <a:schemeClr val="accent4">
                      <a:tint val="80000"/>
                      <a:satMod val="250000"/>
                      <a:alpha val="45000"/>
                    </a:schemeClr>
                  </a:outerShdw>
                </a:effectLst>
              </a:rPr>
              <a:t>ALI  </a:t>
            </a:r>
            <a:endParaRPr lang="en-US" b="1" dirty="0" smtClean="0">
              <a:ln>
                <a:prstDash val="solid"/>
              </a:ln>
              <a:solidFill>
                <a:srgbClr val="C00000"/>
              </a:solidFill>
              <a:effectLst>
                <a:outerShdw blurRad="88000" dist="50800" dir="5040000" algn="tl">
                  <a:schemeClr val="accent4">
                    <a:tint val="80000"/>
                    <a:satMod val="250000"/>
                    <a:alpha val="45000"/>
                  </a:schemeClr>
                </a:outerShdw>
              </a:effectLst>
            </a:endParaRPr>
          </a:p>
          <a:p>
            <a:r>
              <a:rPr lang="en-US" b="1" dirty="0">
                <a:ln>
                  <a:prstDash val="solid"/>
                </a:ln>
                <a:solidFill>
                  <a:srgbClr val="C00000"/>
                </a:solidFill>
                <a:effectLst>
                  <a:outerShdw blurRad="88000" dist="50800" dir="5040000" algn="tl">
                    <a:schemeClr val="accent4">
                      <a:tint val="80000"/>
                      <a:satMod val="250000"/>
                      <a:alpha val="45000"/>
                    </a:schemeClr>
                  </a:outerShdw>
                </a:effectLst>
              </a:rPr>
              <a:t>	</a:t>
            </a:r>
            <a:r>
              <a:rPr lang="en-US" b="1" dirty="0" smtClean="0">
                <a:ln>
                  <a:prstDash val="solid"/>
                </a:ln>
                <a:solidFill>
                  <a:srgbClr val="C00000"/>
                </a:solidFill>
                <a:effectLst>
                  <a:outerShdw blurRad="88000" dist="50800" dir="5040000" algn="tl">
                    <a:schemeClr val="accent4">
                      <a:tint val="80000"/>
                      <a:satMod val="250000"/>
                      <a:alpha val="45000"/>
                    </a:schemeClr>
                  </a:outerShdw>
                </a:effectLst>
              </a:rPr>
              <a:t>Assistant Professor </a:t>
            </a:r>
          </a:p>
          <a:p>
            <a:r>
              <a:rPr lang="en-US" b="1" dirty="0" smtClean="0">
                <a:ln>
                  <a:prstDash val="solid"/>
                </a:ln>
                <a:solidFill>
                  <a:srgbClr val="C00000"/>
                </a:solidFill>
                <a:effectLst>
                  <a:outerShdw blurRad="88000" dist="50800" dir="5040000" algn="tl">
                    <a:schemeClr val="accent4">
                      <a:tint val="80000"/>
                      <a:satMod val="250000"/>
                      <a:alpha val="45000"/>
                    </a:schemeClr>
                  </a:outerShdw>
                </a:effectLst>
              </a:rPr>
              <a:t>	Department of Commerce(SF)</a:t>
            </a:r>
          </a:p>
          <a:p>
            <a:r>
              <a:rPr lang="en-US" b="1" dirty="0" smtClean="0">
                <a:ln>
                  <a:prstDash val="solid"/>
                </a:ln>
                <a:solidFill>
                  <a:srgbClr val="C00000"/>
                </a:solidFill>
                <a:effectLst>
                  <a:outerShdw blurRad="88000" dist="50800" dir="5040000" algn="tl">
                    <a:schemeClr val="accent4">
                      <a:tint val="80000"/>
                      <a:satMod val="250000"/>
                      <a:alpha val="45000"/>
                    </a:schemeClr>
                  </a:outerShdw>
                </a:effectLst>
              </a:rPr>
              <a:t>	Jamal Mohamed College, Trichy.</a:t>
            </a:r>
            <a:endParaRPr lang="en-IN" b="1" dirty="0">
              <a:ln>
                <a:prstDash val="solid"/>
              </a:ln>
              <a:solidFill>
                <a:srgbClr val="C00000"/>
              </a:soli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57848341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FrankRuehl" pitchFamily="34" charset="-79"/>
                <a:cs typeface="FrankRuehl" pitchFamily="34" charset="-79"/>
              </a:rPr>
              <a:t/>
            </a:r>
            <a:br>
              <a:rPr lang="en-US" dirty="0" smtClean="0">
                <a:latin typeface="FrankRuehl" pitchFamily="34" charset="-79"/>
                <a:cs typeface="FrankRuehl" pitchFamily="34" charset="-79"/>
              </a:rPr>
            </a:br>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Ruehl" pitchFamily="34" charset="-79"/>
                <a:cs typeface="FrankRuehl" pitchFamily="34" charset="-79"/>
              </a:rPr>
              <a:t>Factors </a:t>
            </a:r>
            <a:r>
              <a:rPr lang="en-US"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Ruehl" pitchFamily="34" charset="-79"/>
                <a:cs typeface="FrankRuehl" pitchFamily="34" charset="-79"/>
              </a:rPr>
              <a:t>Influencing Globalization – Discussed</a:t>
            </a:r>
            <a:r>
              <a:rPr lang="en-US" dirty="0">
                <a:latin typeface="FrankRuehl" pitchFamily="34" charset="-79"/>
                <a:cs typeface="FrankRuehl" pitchFamily="34" charset="-79"/>
              </a:rPr>
              <a:t>!</a:t>
            </a:r>
            <a:r>
              <a:rPr lang="en-IN" dirty="0"/>
              <a:t/>
            </a:r>
            <a:br>
              <a:rPr lang="en-IN" dirty="0"/>
            </a:br>
            <a:endParaRPr lang="en-IN"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buFont typeface="Wingdings" pitchFamily="2" charset="2"/>
              <a:buChar char="Ø"/>
            </a:pPr>
            <a:r>
              <a:rPr lang="en-US"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Historical </a:t>
            </a:r>
            <a:endParaRPr lang="en-IN"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a:p>
            <a:pPr>
              <a:buFont typeface="Wingdings" pitchFamily="2" charset="2"/>
              <a:buChar char="Ø"/>
            </a:pPr>
            <a:r>
              <a:rPr lang="en-US"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Economy </a:t>
            </a:r>
            <a:endParaRPr lang="en-IN"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a:p>
            <a:pPr>
              <a:buFont typeface="Wingdings" pitchFamily="2" charset="2"/>
              <a:buChar char="Ø"/>
            </a:pPr>
            <a:r>
              <a:rPr lang="en-US"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Resources </a:t>
            </a:r>
            <a:r>
              <a:rPr lang="en-US"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and Markets </a:t>
            </a:r>
            <a:endParaRPr lang="en-IN"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a:p>
            <a:pPr>
              <a:buFont typeface="Wingdings" pitchFamily="2" charset="2"/>
              <a:buChar char="Ø"/>
            </a:pPr>
            <a:r>
              <a:rPr lang="en-US"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Production </a:t>
            </a:r>
            <a:r>
              <a:rPr lang="en-US"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Issues </a:t>
            </a:r>
            <a:endParaRPr lang="en-IN"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a:p>
            <a:pPr>
              <a:buFont typeface="Wingdings" pitchFamily="2" charset="2"/>
              <a:buChar char="Ø"/>
            </a:pPr>
            <a:r>
              <a:rPr lang="en-US"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Political </a:t>
            </a:r>
            <a:endParaRPr lang="en-IN"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a:p>
            <a:pPr>
              <a:buFont typeface="Wingdings" pitchFamily="2" charset="2"/>
              <a:buChar char="Ø"/>
            </a:pPr>
            <a:r>
              <a:rPr lang="en-US"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Industrial </a:t>
            </a:r>
            <a:r>
              <a:rPr lang="en-US"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Organisation</a:t>
            </a:r>
            <a:endParaRPr lang="en-IN"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a:p>
            <a:pPr>
              <a:buFont typeface="Wingdings" pitchFamily="2" charset="2"/>
              <a:buChar char="Ø"/>
            </a:pPr>
            <a:r>
              <a:rPr lang="en-US"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Technologies</a:t>
            </a:r>
            <a:r>
              <a:rPr lang="en-US"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a:t>
            </a:r>
            <a:endParaRPr lang="en-IN"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a:p>
            <a:endParaRPr lang="en-IN"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706061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6" presetClass="exit" presetSubtype="0" fill="hold" grpId="0" nodeType="clickEffect">
                                  <p:stCondLst>
                                    <p:cond delay="0"/>
                                  </p:stCondLst>
                                  <p:childTnLst>
                                    <p:animEffect transition="out" filter="wipe(down)">
                                      <p:cBhvr>
                                        <p:cTn id="11" dur="113" accel="50000">
                                          <p:stCondLst>
                                            <p:cond delay="1137"/>
                                          </p:stCondLst>
                                        </p:cTn>
                                        <p:tgtEl>
                                          <p:spTgt spid="3">
                                            <p:txEl>
                                              <p:pRg st="0" end="0"/>
                                            </p:txEl>
                                          </p:spTgt>
                                        </p:tgtEl>
                                      </p:cBhvr>
                                    </p:animEffect>
                                    <p:anim calcmode="lin" valueType="num">
                                      <p:cBhvr>
                                        <p:cTn id="12" dur="1139" tmFilter="0,0; 0.14,0.31; 0.43,0.73; 0.71,0.91; 1.0,1.0">
                                          <p:stCondLst>
                                            <p:cond delay="0"/>
                                          </p:stCondLst>
                                        </p:cTn>
                                        <p:tgtEl>
                                          <p:spTgt spid="3">
                                            <p:txEl>
                                              <p:pRg st="0" end="0"/>
                                            </p:txEl>
                                          </p:spTgt>
                                        </p:tgtEl>
                                        <p:attrNameLst>
                                          <p:attrName>ppt_x</p:attrName>
                                        </p:attrNameLst>
                                      </p:cBhvr>
                                      <p:tavLst>
                                        <p:tav tm="0">
                                          <p:val>
                                            <p:strVal val="ppt_x"/>
                                          </p:val>
                                        </p:tav>
                                        <p:tav tm="100000">
                                          <p:val>
                                            <p:strVal val="#ppt_x+0.25"/>
                                          </p:val>
                                        </p:tav>
                                      </p:tavLst>
                                    </p:anim>
                                    <p:anim calcmode="lin" valueType="num">
                                      <p:cBhvr>
                                        <p:cTn id="13" dur="111">
                                          <p:stCondLst>
                                            <p:cond delay="1139"/>
                                          </p:stCondLst>
                                        </p:cTn>
                                        <p:tgtEl>
                                          <p:spTgt spid="3">
                                            <p:txEl>
                                              <p:pRg st="0" end="0"/>
                                            </p:txEl>
                                          </p:spTgt>
                                        </p:tgtEl>
                                        <p:attrNameLst>
                                          <p:attrName>ppt_x</p:attrName>
                                        </p:attrNameLst>
                                      </p:cBhvr>
                                      <p:tavLst>
                                        <p:tav tm="0">
                                          <p:val>
                                            <p:strVal val="ppt_x"/>
                                          </p:val>
                                        </p:tav>
                                        <p:tav tm="100000">
                                          <p:val>
                                            <p:strVal val="ppt_x"/>
                                          </p:val>
                                        </p:tav>
                                      </p:tavLst>
                                    </p:anim>
                                    <p:anim calcmode="lin" valueType="num">
                                      <p:cBhvr>
                                        <p:cTn id="14" dur="415" tmFilter="0.0,0.0;0.25,0.07;0.50,0.2;0.75,0.467;1.0,1.0">
                                          <p:stCondLst>
                                            <p:cond delay="0"/>
                                          </p:stCondLst>
                                        </p:cTn>
                                        <p:tgtEl>
                                          <p:spTgt spid="3">
                                            <p:txEl>
                                              <p:pRg st="0" end="0"/>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 dur="415" tmFilter="0, 0; 0.125,0.2665; 0.25,0.4; 0.375,0.465; 0.5,0.5;  0.625,0.535; 0.75,0.6; 0.875,0.7335; 1,1">
                                          <p:stCondLst>
                                            <p:cond delay="415"/>
                                          </p:stCondLst>
                                        </p:cTn>
                                        <p:tgtEl>
                                          <p:spTgt spid="3">
                                            <p:txEl>
                                              <p:pRg st="0" end="0"/>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6" dur="207" tmFilter="0, 0; 0.125,0.2665; 0.25,0.4; 0.375,0.465; 0.5,0.5;  0.625,0.535; 0.75,0.6; 0.875,0.7335; 1,1">
                                          <p:stCondLst>
                                            <p:cond delay="827"/>
                                          </p:stCondLst>
                                        </p:cTn>
                                        <p:tgtEl>
                                          <p:spTgt spid="3">
                                            <p:txEl>
                                              <p:pRg st="0" end="0"/>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 dur="102" tmFilter="0, 0; 0.125,0.2665; 0.25,0.4; 0.375,0.465; 0.5,0.5;  0.625,0.535; 0.75,0.6; 0.875,0.7335; 1,1">
                                          <p:stCondLst>
                                            <p:cond delay="1035"/>
                                          </p:stCondLst>
                                        </p:cTn>
                                        <p:tgtEl>
                                          <p:spTgt spid="3">
                                            <p:txEl>
                                              <p:pRg st="0" end="0"/>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8" dur="113" accel="50000">
                                          <p:stCondLst>
                                            <p:cond delay="1137"/>
                                          </p:stCondLst>
                                        </p:cTn>
                                        <p:tgtEl>
                                          <p:spTgt spid="3">
                                            <p:txEl>
                                              <p:pRg st="0" end="0"/>
                                            </p:txEl>
                                          </p:spTgt>
                                        </p:tgtEl>
                                        <p:attrNameLst>
                                          <p:attrName>ppt_y</p:attrName>
                                        </p:attrNameLst>
                                      </p:cBhvr>
                                      <p:tavLst>
                                        <p:tav tm="0">
                                          <p:val>
                                            <p:strVal val="ppt_y"/>
                                          </p:val>
                                        </p:tav>
                                        <p:tav tm="100000">
                                          <p:val>
                                            <p:strVal val="ppt_y+ppt_h"/>
                                          </p:val>
                                        </p:tav>
                                      </p:tavLst>
                                    </p:anim>
                                    <p:animScale>
                                      <p:cBhvr>
                                        <p:cTn id="19" dur="16">
                                          <p:stCondLst>
                                            <p:cond delay="387"/>
                                          </p:stCondLst>
                                        </p:cTn>
                                        <p:tgtEl>
                                          <p:spTgt spid="3">
                                            <p:txEl>
                                              <p:pRg st="0" end="0"/>
                                            </p:txEl>
                                          </p:spTgt>
                                        </p:tgtEl>
                                      </p:cBhvr>
                                      <p:to x="100000" y="60000"/>
                                    </p:animScale>
                                    <p:animScale>
                                      <p:cBhvr>
                                        <p:cTn id="20" dur="104" decel="50000">
                                          <p:stCondLst>
                                            <p:cond delay="404"/>
                                          </p:stCondLst>
                                        </p:cTn>
                                        <p:tgtEl>
                                          <p:spTgt spid="3">
                                            <p:txEl>
                                              <p:pRg st="0" end="0"/>
                                            </p:txEl>
                                          </p:spTgt>
                                        </p:tgtEl>
                                      </p:cBhvr>
                                      <p:to x="100000" y="100000"/>
                                    </p:animScale>
                                    <p:animScale>
                                      <p:cBhvr>
                                        <p:cTn id="21" dur="16">
                                          <p:stCondLst>
                                            <p:cond delay="820"/>
                                          </p:stCondLst>
                                        </p:cTn>
                                        <p:tgtEl>
                                          <p:spTgt spid="3">
                                            <p:txEl>
                                              <p:pRg st="0" end="0"/>
                                            </p:txEl>
                                          </p:spTgt>
                                        </p:tgtEl>
                                      </p:cBhvr>
                                      <p:to x="100000" y="80000"/>
                                    </p:animScale>
                                    <p:animScale>
                                      <p:cBhvr>
                                        <p:cTn id="22" dur="104" decel="50000">
                                          <p:stCondLst>
                                            <p:cond delay="836"/>
                                          </p:stCondLst>
                                        </p:cTn>
                                        <p:tgtEl>
                                          <p:spTgt spid="3">
                                            <p:txEl>
                                              <p:pRg st="0" end="0"/>
                                            </p:txEl>
                                          </p:spTgt>
                                        </p:tgtEl>
                                      </p:cBhvr>
                                      <p:to x="100000" y="100000"/>
                                    </p:animScale>
                                    <p:animScale>
                                      <p:cBhvr>
                                        <p:cTn id="23" dur="16">
                                          <p:stCondLst>
                                            <p:cond delay="1026"/>
                                          </p:stCondLst>
                                        </p:cTn>
                                        <p:tgtEl>
                                          <p:spTgt spid="3">
                                            <p:txEl>
                                              <p:pRg st="0" end="0"/>
                                            </p:txEl>
                                          </p:spTgt>
                                        </p:tgtEl>
                                      </p:cBhvr>
                                      <p:to x="100000" y="90000"/>
                                    </p:animScale>
                                    <p:animScale>
                                      <p:cBhvr>
                                        <p:cTn id="24" dur="104" decel="50000">
                                          <p:stCondLst>
                                            <p:cond delay="1042"/>
                                          </p:stCondLst>
                                        </p:cTn>
                                        <p:tgtEl>
                                          <p:spTgt spid="3">
                                            <p:txEl>
                                              <p:pRg st="0" end="0"/>
                                            </p:txEl>
                                          </p:spTgt>
                                        </p:tgtEl>
                                      </p:cBhvr>
                                      <p:to x="100000" y="100000"/>
                                    </p:animScale>
                                    <p:animScale>
                                      <p:cBhvr>
                                        <p:cTn id="25" dur="16">
                                          <p:stCondLst>
                                            <p:cond delay="1130"/>
                                          </p:stCondLst>
                                        </p:cTn>
                                        <p:tgtEl>
                                          <p:spTgt spid="3">
                                            <p:txEl>
                                              <p:pRg st="0" end="0"/>
                                            </p:txEl>
                                          </p:spTgt>
                                        </p:tgtEl>
                                      </p:cBhvr>
                                      <p:to x="100000" y="95000"/>
                                    </p:animScale>
                                    <p:animScale>
                                      <p:cBhvr>
                                        <p:cTn id="26" dur="104" decel="50000">
                                          <p:stCondLst>
                                            <p:cond delay="1146"/>
                                          </p:stCondLst>
                                        </p:cTn>
                                        <p:tgtEl>
                                          <p:spTgt spid="3">
                                            <p:txEl>
                                              <p:pRg st="0" end="0"/>
                                            </p:txEl>
                                          </p:spTgt>
                                        </p:tgtEl>
                                      </p:cBhvr>
                                      <p:to x="100000" y="100000"/>
                                    </p:animScale>
                                    <p:set>
                                      <p:cBhvr>
                                        <p:cTn id="27" dur="1" fill="hold">
                                          <p:stCondLst>
                                            <p:cond delay="1249"/>
                                          </p:stCondLst>
                                        </p:cTn>
                                        <p:tgtEl>
                                          <p:spTgt spid="3">
                                            <p:txEl>
                                              <p:pRg st="0" end="0"/>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6" presetClass="exit" presetSubtype="0" fill="hold" grpId="0" nodeType="clickEffect">
                                  <p:stCondLst>
                                    <p:cond delay="0"/>
                                  </p:stCondLst>
                                  <p:childTnLst>
                                    <p:animEffect transition="out" filter="wipe(down)">
                                      <p:cBhvr>
                                        <p:cTn id="31" dur="113" accel="50000">
                                          <p:stCondLst>
                                            <p:cond delay="1137"/>
                                          </p:stCondLst>
                                        </p:cTn>
                                        <p:tgtEl>
                                          <p:spTgt spid="3">
                                            <p:txEl>
                                              <p:pRg st="1" end="1"/>
                                            </p:txEl>
                                          </p:spTgt>
                                        </p:tgtEl>
                                      </p:cBhvr>
                                    </p:animEffect>
                                    <p:anim calcmode="lin" valueType="num">
                                      <p:cBhvr>
                                        <p:cTn id="32" dur="1139" tmFilter="0,0; 0.14,0.31; 0.43,0.73; 0.71,0.91; 1.0,1.0">
                                          <p:stCondLst>
                                            <p:cond delay="0"/>
                                          </p:stCondLst>
                                        </p:cTn>
                                        <p:tgtEl>
                                          <p:spTgt spid="3">
                                            <p:txEl>
                                              <p:pRg st="1" end="1"/>
                                            </p:txEl>
                                          </p:spTgt>
                                        </p:tgtEl>
                                        <p:attrNameLst>
                                          <p:attrName>ppt_x</p:attrName>
                                        </p:attrNameLst>
                                      </p:cBhvr>
                                      <p:tavLst>
                                        <p:tav tm="0">
                                          <p:val>
                                            <p:strVal val="ppt_x"/>
                                          </p:val>
                                        </p:tav>
                                        <p:tav tm="100000">
                                          <p:val>
                                            <p:strVal val="#ppt_x+0.25"/>
                                          </p:val>
                                        </p:tav>
                                      </p:tavLst>
                                    </p:anim>
                                    <p:anim calcmode="lin" valueType="num">
                                      <p:cBhvr>
                                        <p:cTn id="33" dur="111">
                                          <p:stCondLst>
                                            <p:cond delay="1139"/>
                                          </p:stCondLst>
                                        </p:cTn>
                                        <p:tgtEl>
                                          <p:spTgt spid="3">
                                            <p:txEl>
                                              <p:pRg st="1" end="1"/>
                                            </p:txEl>
                                          </p:spTgt>
                                        </p:tgtEl>
                                        <p:attrNameLst>
                                          <p:attrName>ppt_x</p:attrName>
                                        </p:attrNameLst>
                                      </p:cBhvr>
                                      <p:tavLst>
                                        <p:tav tm="0">
                                          <p:val>
                                            <p:strVal val="ppt_x"/>
                                          </p:val>
                                        </p:tav>
                                        <p:tav tm="100000">
                                          <p:val>
                                            <p:strVal val="ppt_x"/>
                                          </p:val>
                                        </p:tav>
                                      </p:tavLst>
                                    </p:anim>
                                    <p:anim calcmode="lin" valueType="num">
                                      <p:cBhvr>
                                        <p:cTn id="34" dur="415" tmFilter="0.0,0.0;0.25,0.07;0.50,0.2;0.75,0.467;1.0,1.0">
                                          <p:stCondLst>
                                            <p:cond delay="0"/>
                                          </p:stCondLst>
                                        </p:cTn>
                                        <p:tgtEl>
                                          <p:spTgt spid="3">
                                            <p:txEl>
                                              <p:pRg st="1" end="1"/>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5" dur="415" tmFilter="0, 0; 0.125,0.2665; 0.25,0.4; 0.375,0.465; 0.5,0.5;  0.625,0.535; 0.75,0.6; 0.875,0.7335; 1,1">
                                          <p:stCondLst>
                                            <p:cond delay="415"/>
                                          </p:stCondLst>
                                        </p:cTn>
                                        <p:tgtEl>
                                          <p:spTgt spid="3">
                                            <p:txEl>
                                              <p:pRg st="1" end="1"/>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6" dur="207" tmFilter="0, 0; 0.125,0.2665; 0.25,0.4; 0.375,0.465; 0.5,0.5;  0.625,0.535; 0.75,0.6; 0.875,0.7335; 1,1">
                                          <p:stCondLst>
                                            <p:cond delay="827"/>
                                          </p:stCondLst>
                                        </p:cTn>
                                        <p:tgtEl>
                                          <p:spTgt spid="3">
                                            <p:txEl>
                                              <p:pRg st="1" end="1"/>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7" dur="102" tmFilter="0, 0; 0.125,0.2665; 0.25,0.4; 0.375,0.465; 0.5,0.5;  0.625,0.535; 0.75,0.6; 0.875,0.7335; 1,1">
                                          <p:stCondLst>
                                            <p:cond delay="1035"/>
                                          </p:stCondLst>
                                        </p:cTn>
                                        <p:tgtEl>
                                          <p:spTgt spid="3">
                                            <p:txEl>
                                              <p:pRg st="1" end="1"/>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8" dur="113" accel="50000">
                                          <p:stCondLst>
                                            <p:cond delay="1137"/>
                                          </p:stCondLst>
                                        </p:cTn>
                                        <p:tgtEl>
                                          <p:spTgt spid="3">
                                            <p:txEl>
                                              <p:pRg st="1" end="1"/>
                                            </p:txEl>
                                          </p:spTgt>
                                        </p:tgtEl>
                                        <p:attrNameLst>
                                          <p:attrName>ppt_y</p:attrName>
                                        </p:attrNameLst>
                                      </p:cBhvr>
                                      <p:tavLst>
                                        <p:tav tm="0">
                                          <p:val>
                                            <p:strVal val="ppt_y"/>
                                          </p:val>
                                        </p:tav>
                                        <p:tav tm="100000">
                                          <p:val>
                                            <p:strVal val="ppt_y+ppt_h"/>
                                          </p:val>
                                        </p:tav>
                                      </p:tavLst>
                                    </p:anim>
                                    <p:animScale>
                                      <p:cBhvr>
                                        <p:cTn id="39" dur="16">
                                          <p:stCondLst>
                                            <p:cond delay="387"/>
                                          </p:stCondLst>
                                        </p:cTn>
                                        <p:tgtEl>
                                          <p:spTgt spid="3">
                                            <p:txEl>
                                              <p:pRg st="1" end="1"/>
                                            </p:txEl>
                                          </p:spTgt>
                                        </p:tgtEl>
                                      </p:cBhvr>
                                      <p:to x="100000" y="60000"/>
                                    </p:animScale>
                                    <p:animScale>
                                      <p:cBhvr>
                                        <p:cTn id="40" dur="104" decel="50000">
                                          <p:stCondLst>
                                            <p:cond delay="404"/>
                                          </p:stCondLst>
                                        </p:cTn>
                                        <p:tgtEl>
                                          <p:spTgt spid="3">
                                            <p:txEl>
                                              <p:pRg st="1" end="1"/>
                                            </p:txEl>
                                          </p:spTgt>
                                        </p:tgtEl>
                                      </p:cBhvr>
                                      <p:to x="100000" y="100000"/>
                                    </p:animScale>
                                    <p:animScale>
                                      <p:cBhvr>
                                        <p:cTn id="41" dur="16">
                                          <p:stCondLst>
                                            <p:cond delay="820"/>
                                          </p:stCondLst>
                                        </p:cTn>
                                        <p:tgtEl>
                                          <p:spTgt spid="3">
                                            <p:txEl>
                                              <p:pRg st="1" end="1"/>
                                            </p:txEl>
                                          </p:spTgt>
                                        </p:tgtEl>
                                      </p:cBhvr>
                                      <p:to x="100000" y="80000"/>
                                    </p:animScale>
                                    <p:animScale>
                                      <p:cBhvr>
                                        <p:cTn id="42" dur="104" decel="50000">
                                          <p:stCondLst>
                                            <p:cond delay="836"/>
                                          </p:stCondLst>
                                        </p:cTn>
                                        <p:tgtEl>
                                          <p:spTgt spid="3">
                                            <p:txEl>
                                              <p:pRg st="1" end="1"/>
                                            </p:txEl>
                                          </p:spTgt>
                                        </p:tgtEl>
                                      </p:cBhvr>
                                      <p:to x="100000" y="100000"/>
                                    </p:animScale>
                                    <p:animScale>
                                      <p:cBhvr>
                                        <p:cTn id="43" dur="16">
                                          <p:stCondLst>
                                            <p:cond delay="1026"/>
                                          </p:stCondLst>
                                        </p:cTn>
                                        <p:tgtEl>
                                          <p:spTgt spid="3">
                                            <p:txEl>
                                              <p:pRg st="1" end="1"/>
                                            </p:txEl>
                                          </p:spTgt>
                                        </p:tgtEl>
                                      </p:cBhvr>
                                      <p:to x="100000" y="90000"/>
                                    </p:animScale>
                                    <p:animScale>
                                      <p:cBhvr>
                                        <p:cTn id="44" dur="104" decel="50000">
                                          <p:stCondLst>
                                            <p:cond delay="1042"/>
                                          </p:stCondLst>
                                        </p:cTn>
                                        <p:tgtEl>
                                          <p:spTgt spid="3">
                                            <p:txEl>
                                              <p:pRg st="1" end="1"/>
                                            </p:txEl>
                                          </p:spTgt>
                                        </p:tgtEl>
                                      </p:cBhvr>
                                      <p:to x="100000" y="100000"/>
                                    </p:animScale>
                                    <p:animScale>
                                      <p:cBhvr>
                                        <p:cTn id="45" dur="16">
                                          <p:stCondLst>
                                            <p:cond delay="1130"/>
                                          </p:stCondLst>
                                        </p:cTn>
                                        <p:tgtEl>
                                          <p:spTgt spid="3">
                                            <p:txEl>
                                              <p:pRg st="1" end="1"/>
                                            </p:txEl>
                                          </p:spTgt>
                                        </p:tgtEl>
                                      </p:cBhvr>
                                      <p:to x="100000" y="95000"/>
                                    </p:animScale>
                                    <p:animScale>
                                      <p:cBhvr>
                                        <p:cTn id="46" dur="104" decel="50000">
                                          <p:stCondLst>
                                            <p:cond delay="1146"/>
                                          </p:stCondLst>
                                        </p:cTn>
                                        <p:tgtEl>
                                          <p:spTgt spid="3">
                                            <p:txEl>
                                              <p:pRg st="1" end="1"/>
                                            </p:txEl>
                                          </p:spTgt>
                                        </p:tgtEl>
                                      </p:cBhvr>
                                      <p:to x="100000" y="100000"/>
                                    </p:animScale>
                                    <p:set>
                                      <p:cBhvr>
                                        <p:cTn id="47" dur="1" fill="hold">
                                          <p:stCondLst>
                                            <p:cond delay="1249"/>
                                          </p:stCondLst>
                                        </p:cTn>
                                        <p:tgtEl>
                                          <p:spTgt spid="3">
                                            <p:txEl>
                                              <p:pRg st="1" end="1"/>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6" presetClass="exit" presetSubtype="0" fill="hold" grpId="0" nodeType="clickEffect">
                                  <p:stCondLst>
                                    <p:cond delay="0"/>
                                  </p:stCondLst>
                                  <p:childTnLst>
                                    <p:animEffect transition="out" filter="wipe(down)">
                                      <p:cBhvr>
                                        <p:cTn id="51" dur="113" accel="50000">
                                          <p:stCondLst>
                                            <p:cond delay="1137"/>
                                          </p:stCondLst>
                                        </p:cTn>
                                        <p:tgtEl>
                                          <p:spTgt spid="3">
                                            <p:txEl>
                                              <p:pRg st="2" end="2"/>
                                            </p:txEl>
                                          </p:spTgt>
                                        </p:tgtEl>
                                      </p:cBhvr>
                                    </p:animEffect>
                                    <p:anim calcmode="lin" valueType="num">
                                      <p:cBhvr>
                                        <p:cTn id="52" dur="1139" tmFilter="0,0; 0.14,0.31; 0.43,0.73; 0.71,0.91; 1.0,1.0">
                                          <p:stCondLst>
                                            <p:cond delay="0"/>
                                          </p:stCondLst>
                                        </p:cTn>
                                        <p:tgtEl>
                                          <p:spTgt spid="3">
                                            <p:txEl>
                                              <p:pRg st="2" end="2"/>
                                            </p:txEl>
                                          </p:spTgt>
                                        </p:tgtEl>
                                        <p:attrNameLst>
                                          <p:attrName>ppt_x</p:attrName>
                                        </p:attrNameLst>
                                      </p:cBhvr>
                                      <p:tavLst>
                                        <p:tav tm="0">
                                          <p:val>
                                            <p:strVal val="ppt_x"/>
                                          </p:val>
                                        </p:tav>
                                        <p:tav tm="100000">
                                          <p:val>
                                            <p:strVal val="#ppt_x+0.25"/>
                                          </p:val>
                                        </p:tav>
                                      </p:tavLst>
                                    </p:anim>
                                    <p:anim calcmode="lin" valueType="num">
                                      <p:cBhvr>
                                        <p:cTn id="53" dur="111">
                                          <p:stCondLst>
                                            <p:cond delay="1139"/>
                                          </p:stCondLst>
                                        </p:cTn>
                                        <p:tgtEl>
                                          <p:spTgt spid="3">
                                            <p:txEl>
                                              <p:pRg st="2" end="2"/>
                                            </p:txEl>
                                          </p:spTgt>
                                        </p:tgtEl>
                                        <p:attrNameLst>
                                          <p:attrName>ppt_x</p:attrName>
                                        </p:attrNameLst>
                                      </p:cBhvr>
                                      <p:tavLst>
                                        <p:tav tm="0">
                                          <p:val>
                                            <p:strVal val="ppt_x"/>
                                          </p:val>
                                        </p:tav>
                                        <p:tav tm="100000">
                                          <p:val>
                                            <p:strVal val="ppt_x"/>
                                          </p:val>
                                        </p:tav>
                                      </p:tavLst>
                                    </p:anim>
                                    <p:anim calcmode="lin" valueType="num">
                                      <p:cBhvr>
                                        <p:cTn id="54" dur="415" tmFilter="0.0,0.0;0.25,0.07;0.50,0.2;0.75,0.467;1.0,1.0">
                                          <p:stCondLst>
                                            <p:cond delay="0"/>
                                          </p:stCondLst>
                                        </p:cTn>
                                        <p:tgtEl>
                                          <p:spTgt spid="3">
                                            <p:txEl>
                                              <p:pRg st="2" end="2"/>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55" dur="415" tmFilter="0, 0; 0.125,0.2665; 0.25,0.4; 0.375,0.465; 0.5,0.5;  0.625,0.535; 0.75,0.6; 0.875,0.7335; 1,1">
                                          <p:stCondLst>
                                            <p:cond delay="415"/>
                                          </p:stCondLst>
                                        </p:cTn>
                                        <p:tgtEl>
                                          <p:spTgt spid="3">
                                            <p:txEl>
                                              <p:pRg st="2" end="2"/>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56" dur="207" tmFilter="0, 0; 0.125,0.2665; 0.25,0.4; 0.375,0.465; 0.5,0.5;  0.625,0.535; 0.75,0.6; 0.875,0.7335; 1,1">
                                          <p:stCondLst>
                                            <p:cond delay="827"/>
                                          </p:stCondLst>
                                        </p:cTn>
                                        <p:tgtEl>
                                          <p:spTgt spid="3">
                                            <p:txEl>
                                              <p:pRg st="2" end="2"/>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57" dur="102" tmFilter="0, 0; 0.125,0.2665; 0.25,0.4; 0.375,0.465; 0.5,0.5;  0.625,0.535; 0.75,0.6; 0.875,0.7335; 1,1">
                                          <p:stCondLst>
                                            <p:cond delay="1035"/>
                                          </p:stCondLst>
                                        </p:cTn>
                                        <p:tgtEl>
                                          <p:spTgt spid="3">
                                            <p:txEl>
                                              <p:pRg st="2" end="2"/>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58" dur="113" accel="50000">
                                          <p:stCondLst>
                                            <p:cond delay="1137"/>
                                          </p:stCondLst>
                                        </p:cTn>
                                        <p:tgtEl>
                                          <p:spTgt spid="3">
                                            <p:txEl>
                                              <p:pRg st="2" end="2"/>
                                            </p:txEl>
                                          </p:spTgt>
                                        </p:tgtEl>
                                        <p:attrNameLst>
                                          <p:attrName>ppt_y</p:attrName>
                                        </p:attrNameLst>
                                      </p:cBhvr>
                                      <p:tavLst>
                                        <p:tav tm="0">
                                          <p:val>
                                            <p:strVal val="ppt_y"/>
                                          </p:val>
                                        </p:tav>
                                        <p:tav tm="100000">
                                          <p:val>
                                            <p:strVal val="ppt_y+ppt_h"/>
                                          </p:val>
                                        </p:tav>
                                      </p:tavLst>
                                    </p:anim>
                                    <p:animScale>
                                      <p:cBhvr>
                                        <p:cTn id="59" dur="16">
                                          <p:stCondLst>
                                            <p:cond delay="387"/>
                                          </p:stCondLst>
                                        </p:cTn>
                                        <p:tgtEl>
                                          <p:spTgt spid="3">
                                            <p:txEl>
                                              <p:pRg st="2" end="2"/>
                                            </p:txEl>
                                          </p:spTgt>
                                        </p:tgtEl>
                                      </p:cBhvr>
                                      <p:to x="100000" y="60000"/>
                                    </p:animScale>
                                    <p:animScale>
                                      <p:cBhvr>
                                        <p:cTn id="60" dur="104" decel="50000">
                                          <p:stCondLst>
                                            <p:cond delay="404"/>
                                          </p:stCondLst>
                                        </p:cTn>
                                        <p:tgtEl>
                                          <p:spTgt spid="3">
                                            <p:txEl>
                                              <p:pRg st="2" end="2"/>
                                            </p:txEl>
                                          </p:spTgt>
                                        </p:tgtEl>
                                      </p:cBhvr>
                                      <p:to x="100000" y="100000"/>
                                    </p:animScale>
                                    <p:animScale>
                                      <p:cBhvr>
                                        <p:cTn id="61" dur="16">
                                          <p:stCondLst>
                                            <p:cond delay="820"/>
                                          </p:stCondLst>
                                        </p:cTn>
                                        <p:tgtEl>
                                          <p:spTgt spid="3">
                                            <p:txEl>
                                              <p:pRg st="2" end="2"/>
                                            </p:txEl>
                                          </p:spTgt>
                                        </p:tgtEl>
                                      </p:cBhvr>
                                      <p:to x="100000" y="80000"/>
                                    </p:animScale>
                                    <p:animScale>
                                      <p:cBhvr>
                                        <p:cTn id="62" dur="104" decel="50000">
                                          <p:stCondLst>
                                            <p:cond delay="836"/>
                                          </p:stCondLst>
                                        </p:cTn>
                                        <p:tgtEl>
                                          <p:spTgt spid="3">
                                            <p:txEl>
                                              <p:pRg st="2" end="2"/>
                                            </p:txEl>
                                          </p:spTgt>
                                        </p:tgtEl>
                                      </p:cBhvr>
                                      <p:to x="100000" y="100000"/>
                                    </p:animScale>
                                    <p:animScale>
                                      <p:cBhvr>
                                        <p:cTn id="63" dur="16">
                                          <p:stCondLst>
                                            <p:cond delay="1026"/>
                                          </p:stCondLst>
                                        </p:cTn>
                                        <p:tgtEl>
                                          <p:spTgt spid="3">
                                            <p:txEl>
                                              <p:pRg st="2" end="2"/>
                                            </p:txEl>
                                          </p:spTgt>
                                        </p:tgtEl>
                                      </p:cBhvr>
                                      <p:to x="100000" y="90000"/>
                                    </p:animScale>
                                    <p:animScale>
                                      <p:cBhvr>
                                        <p:cTn id="64" dur="104" decel="50000">
                                          <p:stCondLst>
                                            <p:cond delay="1042"/>
                                          </p:stCondLst>
                                        </p:cTn>
                                        <p:tgtEl>
                                          <p:spTgt spid="3">
                                            <p:txEl>
                                              <p:pRg st="2" end="2"/>
                                            </p:txEl>
                                          </p:spTgt>
                                        </p:tgtEl>
                                      </p:cBhvr>
                                      <p:to x="100000" y="100000"/>
                                    </p:animScale>
                                    <p:animScale>
                                      <p:cBhvr>
                                        <p:cTn id="65" dur="16">
                                          <p:stCondLst>
                                            <p:cond delay="1130"/>
                                          </p:stCondLst>
                                        </p:cTn>
                                        <p:tgtEl>
                                          <p:spTgt spid="3">
                                            <p:txEl>
                                              <p:pRg st="2" end="2"/>
                                            </p:txEl>
                                          </p:spTgt>
                                        </p:tgtEl>
                                      </p:cBhvr>
                                      <p:to x="100000" y="95000"/>
                                    </p:animScale>
                                    <p:animScale>
                                      <p:cBhvr>
                                        <p:cTn id="66" dur="104" decel="50000">
                                          <p:stCondLst>
                                            <p:cond delay="1146"/>
                                          </p:stCondLst>
                                        </p:cTn>
                                        <p:tgtEl>
                                          <p:spTgt spid="3">
                                            <p:txEl>
                                              <p:pRg st="2" end="2"/>
                                            </p:txEl>
                                          </p:spTgt>
                                        </p:tgtEl>
                                      </p:cBhvr>
                                      <p:to x="100000" y="100000"/>
                                    </p:animScale>
                                    <p:set>
                                      <p:cBhvr>
                                        <p:cTn id="67" dur="1" fill="hold">
                                          <p:stCondLst>
                                            <p:cond delay="1249"/>
                                          </p:stCondLst>
                                        </p:cTn>
                                        <p:tgtEl>
                                          <p:spTgt spid="3">
                                            <p:txEl>
                                              <p:pRg st="2" end="2"/>
                                            </p:txEl>
                                          </p:spTgt>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26" presetClass="exit" presetSubtype="0" fill="hold" grpId="0" nodeType="clickEffect">
                                  <p:stCondLst>
                                    <p:cond delay="0"/>
                                  </p:stCondLst>
                                  <p:childTnLst>
                                    <p:animEffect transition="out" filter="wipe(down)">
                                      <p:cBhvr>
                                        <p:cTn id="71" dur="113" accel="50000">
                                          <p:stCondLst>
                                            <p:cond delay="1137"/>
                                          </p:stCondLst>
                                        </p:cTn>
                                        <p:tgtEl>
                                          <p:spTgt spid="3">
                                            <p:txEl>
                                              <p:pRg st="3" end="3"/>
                                            </p:txEl>
                                          </p:spTgt>
                                        </p:tgtEl>
                                      </p:cBhvr>
                                    </p:animEffect>
                                    <p:anim calcmode="lin" valueType="num">
                                      <p:cBhvr>
                                        <p:cTn id="72" dur="1139" tmFilter="0,0; 0.14,0.31; 0.43,0.73; 0.71,0.91; 1.0,1.0">
                                          <p:stCondLst>
                                            <p:cond delay="0"/>
                                          </p:stCondLst>
                                        </p:cTn>
                                        <p:tgtEl>
                                          <p:spTgt spid="3">
                                            <p:txEl>
                                              <p:pRg st="3" end="3"/>
                                            </p:txEl>
                                          </p:spTgt>
                                        </p:tgtEl>
                                        <p:attrNameLst>
                                          <p:attrName>ppt_x</p:attrName>
                                        </p:attrNameLst>
                                      </p:cBhvr>
                                      <p:tavLst>
                                        <p:tav tm="0">
                                          <p:val>
                                            <p:strVal val="ppt_x"/>
                                          </p:val>
                                        </p:tav>
                                        <p:tav tm="100000">
                                          <p:val>
                                            <p:strVal val="#ppt_x+0.25"/>
                                          </p:val>
                                        </p:tav>
                                      </p:tavLst>
                                    </p:anim>
                                    <p:anim calcmode="lin" valueType="num">
                                      <p:cBhvr>
                                        <p:cTn id="73" dur="111">
                                          <p:stCondLst>
                                            <p:cond delay="1139"/>
                                          </p:stCondLst>
                                        </p:cTn>
                                        <p:tgtEl>
                                          <p:spTgt spid="3">
                                            <p:txEl>
                                              <p:pRg st="3" end="3"/>
                                            </p:txEl>
                                          </p:spTgt>
                                        </p:tgtEl>
                                        <p:attrNameLst>
                                          <p:attrName>ppt_x</p:attrName>
                                        </p:attrNameLst>
                                      </p:cBhvr>
                                      <p:tavLst>
                                        <p:tav tm="0">
                                          <p:val>
                                            <p:strVal val="ppt_x"/>
                                          </p:val>
                                        </p:tav>
                                        <p:tav tm="100000">
                                          <p:val>
                                            <p:strVal val="ppt_x"/>
                                          </p:val>
                                        </p:tav>
                                      </p:tavLst>
                                    </p:anim>
                                    <p:anim calcmode="lin" valueType="num">
                                      <p:cBhvr>
                                        <p:cTn id="74" dur="415" tmFilter="0.0,0.0;0.25,0.07;0.50,0.2;0.75,0.467;1.0,1.0">
                                          <p:stCondLst>
                                            <p:cond delay="0"/>
                                          </p:stCondLst>
                                        </p:cTn>
                                        <p:tgtEl>
                                          <p:spTgt spid="3">
                                            <p:txEl>
                                              <p:pRg st="3" end="3"/>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75" dur="415" tmFilter="0, 0; 0.125,0.2665; 0.25,0.4; 0.375,0.465; 0.5,0.5;  0.625,0.535; 0.75,0.6; 0.875,0.7335; 1,1">
                                          <p:stCondLst>
                                            <p:cond delay="415"/>
                                          </p:stCondLst>
                                        </p:cTn>
                                        <p:tgtEl>
                                          <p:spTgt spid="3">
                                            <p:txEl>
                                              <p:pRg st="3" end="3"/>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76" dur="207" tmFilter="0, 0; 0.125,0.2665; 0.25,0.4; 0.375,0.465; 0.5,0.5;  0.625,0.535; 0.75,0.6; 0.875,0.7335; 1,1">
                                          <p:stCondLst>
                                            <p:cond delay="827"/>
                                          </p:stCondLst>
                                        </p:cTn>
                                        <p:tgtEl>
                                          <p:spTgt spid="3">
                                            <p:txEl>
                                              <p:pRg st="3" end="3"/>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77" dur="102" tmFilter="0, 0; 0.125,0.2665; 0.25,0.4; 0.375,0.465; 0.5,0.5;  0.625,0.535; 0.75,0.6; 0.875,0.7335; 1,1">
                                          <p:stCondLst>
                                            <p:cond delay="1035"/>
                                          </p:stCondLst>
                                        </p:cTn>
                                        <p:tgtEl>
                                          <p:spTgt spid="3">
                                            <p:txEl>
                                              <p:pRg st="3" end="3"/>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78" dur="113" accel="50000">
                                          <p:stCondLst>
                                            <p:cond delay="1137"/>
                                          </p:stCondLst>
                                        </p:cTn>
                                        <p:tgtEl>
                                          <p:spTgt spid="3">
                                            <p:txEl>
                                              <p:pRg st="3" end="3"/>
                                            </p:txEl>
                                          </p:spTgt>
                                        </p:tgtEl>
                                        <p:attrNameLst>
                                          <p:attrName>ppt_y</p:attrName>
                                        </p:attrNameLst>
                                      </p:cBhvr>
                                      <p:tavLst>
                                        <p:tav tm="0">
                                          <p:val>
                                            <p:strVal val="ppt_y"/>
                                          </p:val>
                                        </p:tav>
                                        <p:tav tm="100000">
                                          <p:val>
                                            <p:strVal val="ppt_y+ppt_h"/>
                                          </p:val>
                                        </p:tav>
                                      </p:tavLst>
                                    </p:anim>
                                    <p:animScale>
                                      <p:cBhvr>
                                        <p:cTn id="79" dur="16">
                                          <p:stCondLst>
                                            <p:cond delay="387"/>
                                          </p:stCondLst>
                                        </p:cTn>
                                        <p:tgtEl>
                                          <p:spTgt spid="3">
                                            <p:txEl>
                                              <p:pRg st="3" end="3"/>
                                            </p:txEl>
                                          </p:spTgt>
                                        </p:tgtEl>
                                      </p:cBhvr>
                                      <p:to x="100000" y="60000"/>
                                    </p:animScale>
                                    <p:animScale>
                                      <p:cBhvr>
                                        <p:cTn id="80" dur="104" decel="50000">
                                          <p:stCondLst>
                                            <p:cond delay="404"/>
                                          </p:stCondLst>
                                        </p:cTn>
                                        <p:tgtEl>
                                          <p:spTgt spid="3">
                                            <p:txEl>
                                              <p:pRg st="3" end="3"/>
                                            </p:txEl>
                                          </p:spTgt>
                                        </p:tgtEl>
                                      </p:cBhvr>
                                      <p:to x="100000" y="100000"/>
                                    </p:animScale>
                                    <p:animScale>
                                      <p:cBhvr>
                                        <p:cTn id="81" dur="16">
                                          <p:stCondLst>
                                            <p:cond delay="820"/>
                                          </p:stCondLst>
                                        </p:cTn>
                                        <p:tgtEl>
                                          <p:spTgt spid="3">
                                            <p:txEl>
                                              <p:pRg st="3" end="3"/>
                                            </p:txEl>
                                          </p:spTgt>
                                        </p:tgtEl>
                                      </p:cBhvr>
                                      <p:to x="100000" y="80000"/>
                                    </p:animScale>
                                    <p:animScale>
                                      <p:cBhvr>
                                        <p:cTn id="82" dur="104" decel="50000">
                                          <p:stCondLst>
                                            <p:cond delay="836"/>
                                          </p:stCondLst>
                                        </p:cTn>
                                        <p:tgtEl>
                                          <p:spTgt spid="3">
                                            <p:txEl>
                                              <p:pRg st="3" end="3"/>
                                            </p:txEl>
                                          </p:spTgt>
                                        </p:tgtEl>
                                      </p:cBhvr>
                                      <p:to x="100000" y="100000"/>
                                    </p:animScale>
                                    <p:animScale>
                                      <p:cBhvr>
                                        <p:cTn id="83" dur="16">
                                          <p:stCondLst>
                                            <p:cond delay="1026"/>
                                          </p:stCondLst>
                                        </p:cTn>
                                        <p:tgtEl>
                                          <p:spTgt spid="3">
                                            <p:txEl>
                                              <p:pRg st="3" end="3"/>
                                            </p:txEl>
                                          </p:spTgt>
                                        </p:tgtEl>
                                      </p:cBhvr>
                                      <p:to x="100000" y="90000"/>
                                    </p:animScale>
                                    <p:animScale>
                                      <p:cBhvr>
                                        <p:cTn id="84" dur="104" decel="50000">
                                          <p:stCondLst>
                                            <p:cond delay="1042"/>
                                          </p:stCondLst>
                                        </p:cTn>
                                        <p:tgtEl>
                                          <p:spTgt spid="3">
                                            <p:txEl>
                                              <p:pRg st="3" end="3"/>
                                            </p:txEl>
                                          </p:spTgt>
                                        </p:tgtEl>
                                      </p:cBhvr>
                                      <p:to x="100000" y="100000"/>
                                    </p:animScale>
                                    <p:animScale>
                                      <p:cBhvr>
                                        <p:cTn id="85" dur="16">
                                          <p:stCondLst>
                                            <p:cond delay="1130"/>
                                          </p:stCondLst>
                                        </p:cTn>
                                        <p:tgtEl>
                                          <p:spTgt spid="3">
                                            <p:txEl>
                                              <p:pRg st="3" end="3"/>
                                            </p:txEl>
                                          </p:spTgt>
                                        </p:tgtEl>
                                      </p:cBhvr>
                                      <p:to x="100000" y="95000"/>
                                    </p:animScale>
                                    <p:animScale>
                                      <p:cBhvr>
                                        <p:cTn id="86" dur="104" decel="50000">
                                          <p:stCondLst>
                                            <p:cond delay="1146"/>
                                          </p:stCondLst>
                                        </p:cTn>
                                        <p:tgtEl>
                                          <p:spTgt spid="3">
                                            <p:txEl>
                                              <p:pRg st="3" end="3"/>
                                            </p:txEl>
                                          </p:spTgt>
                                        </p:tgtEl>
                                      </p:cBhvr>
                                      <p:to x="100000" y="100000"/>
                                    </p:animScale>
                                    <p:set>
                                      <p:cBhvr>
                                        <p:cTn id="87" dur="1" fill="hold">
                                          <p:stCondLst>
                                            <p:cond delay="1249"/>
                                          </p:stCondLst>
                                        </p:cTn>
                                        <p:tgtEl>
                                          <p:spTgt spid="3">
                                            <p:txEl>
                                              <p:pRg st="3" end="3"/>
                                            </p:txEl>
                                          </p:spTgt>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26" presetClass="exit" presetSubtype="0" fill="hold" grpId="0" nodeType="clickEffect">
                                  <p:stCondLst>
                                    <p:cond delay="0"/>
                                  </p:stCondLst>
                                  <p:childTnLst>
                                    <p:animEffect transition="out" filter="wipe(down)">
                                      <p:cBhvr>
                                        <p:cTn id="91" dur="113" accel="50000">
                                          <p:stCondLst>
                                            <p:cond delay="1137"/>
                                          </p:stCondLst>
                                        </p:cTn>
                                        <p:tgtEl>
                                          <p:spTgt spid="3">
                                            <p:txEl>
                                              <p:pRg st="4" end="4"/>
                                            </p:txEl>
                                          </p:spTgt>
                                        </p:tgtEl>
                                      </p:cBhvr>
                                    </p:animEffect>
                                    <p:anim calcmode="lin" valueType="num">
                                      <p:cBhvr>
                                        <p:cTn id="92" dur="1139" tmFilter="0,0; 0.14,0.31; 0.43,0.73; 0.71,0.91; 1.0,1.0">
                                          <p:stCondLst>
                                            <p:cond delay="0"/>
                                          </p:stCondLst>
                                        </p:cTn>
                                        <p:tgtEl>
                                          <p:spTgt spid="3">
                                            <p:txEl>
                                              <p:pRg st="4" end="4"/>
                                            </p:txEl>
                                          </p:spTgt>
                                        </p:tgtEl>
                                        <p:attrNameLst>
                                          <p:attrName>ppt_x</p:attrName>
                                        </p:attrNameLst>
                                      </p:cBhvr>
                                      <p:tavLst>
                                        <p:tav tm="0">
                                          <p:val>
                                            <p:strVal val="ppt_x"/>
                                          </p:val>
                                        </p:tav>
                                        <p:tav tm="100000">
                                          <p:val>
                                            <p:strVal val="#ppt_x+0.25"/>
                                          </p:val>
                                        </p:tav>
                                      </p:tavLst>
                                    </p:anim>
                                    <p:anim calcmode="lin" valueType="num">
                                      <p:cBhvr>
                                        <p:cTn id="93" dur="111">
                                          <p:stCondLst>
                                            <p:cond delay="1139"/>
                                          </p:stCondLst>
                                        </p:cTn>
                                        <p:tgtEl>
                                          <p:spTgt spid="3">
                                            <p:txEl>
                                              <p:pRg st="4" end="4"/>
                                            </p:txEl>
                                          </p:spTgt>
                                        </p:tgtEl>
                                        <p:attrNameLst>
                                          <p:attrName>ppt_x</p:attrName>
                                        </p:attrNameLst>
                                      </p:cBhvr>
                                      <p:tavLst>
                                        <p:tav tm="0">
                                          <p:val>
                                            <p:strVal val="ppt_x"/>
                                          </p:val>
                                        </p:tav>
                                        <p:tav tm="100000">
                                          <p:val>
                                            <p:strVal val="ppt_x"/>
                                          </p:val>
                                        </p:tav>
                                      </p:tavLst>
                                    </p:anim>
                                    <p:anim calcmode="lin" valueType="num">
                                      <p:cBhvr>
                                        <p:cTn id="94" dur="415" tmFilter="0.0,0.0;0.25,0.07;0.50,0.2;0.75,0.467;1.0,1.0">
                                          <p:stCondLst>
                                            <p:cond delay="0"/>
                                          </p:stCondLst>
                                        </p:cTn>
                                        <p:tgtEl>
                                          <p:spTgt spid="3">
                                            <p:txEl>
                                              <p:pRg st="4" end="4"/>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95" dur="415" tmFilter="0, 0; 0.125,0.2665; 0.25,0.4; 0.375,0.465; 0.5,0.5;  0.625,0.535; 0.75,0.6; 0.875,0.7335; 1,1">
                                          <p:stCondLst>
                                            <p:cond delay="415"/>
                                          </p:stCondLst>
                                        </p:cTn>
                                        <p:tgtEl>
                                          <p:spTgt spid="3">
                                            <p:txEl>
                                              <p:pRg st="4" end="4"/>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96" dur="207" tmFilter="0, 0; 0.125,0.2665; 0.25,0.4; 0.375,0.465; 0.5,0.5;  0.625,0.535; 0.75,0.6; 0.875,0.7335; 1,1">
                                          <p:stCondLst>
                                            <p:cond delay="827"/>
                                          </p:stCondLst>
                                        </p:cTn>
                                        <p:tgtEl>
                                          <p:spTgt spid="3">
                                            <p:txEl>
                                              <p:pRg st="4" end="4"/>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97" dur="102" tmFilter="0, 0; 0.125,0.2665; 0.25,0.4; 0.375,0.465; 0.5,0.5;  0.625,0.535; 0.75,0.6; 0.875,0.7335; 1,1">
                                          <p:stCondLst>
                                            <p:cond delay="1035"/>
                                          </p:stCondLst>
                                        </p:cTn>
                                        <p:tgtEl>
                                          <p:spTgt spid="3">
                                            <p:txEl>
                                              <p:pRg st="4" end="4"/>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98" dur="113" accel="50000">
                                          <p:stCondLst>
                                            <p:cond delay="1137"/>
                                          </p:stCondLst>
                                        </p:cTn>
                                        <p:tgtEl>
                                          <p:spTgt spid="3">
                                            <p:txEl>
                                              <p:pRg st="4" end="4"/>
                                            </p:txEl>
                                          </p:spTgt>
                                        </p:tgtEl>
                                        <p:attrNameLst>
                                          <p:attrName>ppt_y</p:attrName>
                                        </p:attrNameLst>
                                      </p:cBhvr>
                                      <p:tavLst>
                                        <p:tav tm="0">
                                          <p:val>
                                            <p:strVal val="ppt_y"/>
                                          </p:val>
                                        </p:tav>
                                        <p:tav tm="100000">
                                          <p:val>
                                            <p:strVal val="ppt_y+ppt_h"/>
                                          </p:val>
                                        </p:tav>
                                      </p:tavLst>
                                    </p:anim>
                                    <p:animScale>
                                      <p:cBhvr>
                                        <p:cTn id="99" dur="16">
                                          <p:stCondLst>
                                            <p:cond delay="387"/>
                                          </p:stCondLst>
                                        </p:cTn>
                                        <p:tgtEl>
                                          <p:spTgt spid="3">
                                            <p:txEl>
                                              <p:pRg st="4" end="4"/>
                                            </p:txEl>
                                          </p:spTgt>
                                        </p:tgtEl>
                                      </p:cBhvr>
                                      <p:to x="100000" y="60000"/>
                                    </p:animScale>
                                    <p:animScale>
                                      <p:cBhvr>
                                        <p:cTn id="100" dur="104" decel="50000">
                                          <p:stCondLst>
                                            <p:cond delay="404"/>
                                          </p:stCondLst>
                                        </p:cTn>
                                        <p:tgtEl>
                                          <p:spTgt spid="3">
                                            <p:txEl>
                                              <p:pRg st="4" end="4"/>
                                            </p:txEl>
                                          </p:spTgt>
                                        </p:tgtEl>
                                      </p:cBhvr>
                                      <p:to x="100000" y="100000"/>
                                    </p:animScale>
                                    <p:animScale>
                                      <p:cBhvr>
                                        <p:cTn id="101" dur="16">
                                          <p:stCondLst>
                                            <p:cond delay="820"/>
                                          </p:stCondLst>
                                        </p:cTn>
                                        <p:tgtEl>
                                          <p:spTgt spid="3">
                                            <p:txEl>
                                              <p:pRg st="4" end="4"/>
                                            </p:txEl>
                                          </p:spTgt>
                                        </p:tgtEl>
                                      </p:cBhvr>
                                      <p:to x="100000" y="80000"/>
                                    </p:animScale>
                                    <p:animScale>
                                      <p:cBhvr>
                                        <p:cTn id="102" dur="104" decel="50000">
                                          <p:stCondLst>
                                            <p:cond delay="836"/>
                                          </p:stCondLst>
                                        </p:cTn>
                                        <p:tgtEl>
                                          <p:spTgt spid="3">
                                            <p:txEl>
                                              <p:pRg st="4" end="4"/>
                                            </p:txEl>
                                          </p:spTgt>
                                        </p:tgtEl>
                                      </p:cBhvr>
                                      <p:to x="100000" y="100000"/>
                                    </p:animScale>
                                    <p:animScale>
                                      <p:cBhvr>
                                        <p:cTn id="103" dur="16">
                                          <p:stCondLst>
                                            <p:cond delay="1026"/>
                                          </p:stCondLst>
                                        </p:cTn>
                                        <p:tgtEl>
                                          <p:spTgt spid="3">
                                            <p:txEl>
                                              <p:pRg st="4" end="4"/>
                                            </p:txEl>
                                          </p:spTgt>
                                        </p:tgtEl>
                                      </p:cBhvr>
                                      <p:to x="100000" y="90000"/>
                                    </p:animScale>
                                    <p:animScale>
                                      <p:cBhvr>
                                        <p:cTn id="104" dur="104" decel="50000">
                                          <p:stCondLst>
                                            <p:cond delay="1042"/>
                                          </p:stCondLst>
                                        </p:cTn>
                                        <p:tgtEl>
                                          <p:spTgt spid="3">
                                            <p:txEl>
                                              <p:pRg st="4" end="4"/>
                                            </p:txEl>
                                          </p:spTgt>
                                        </p:tgtEl>
                                      </p:cBhvr>
                                      <p:to x="100000" y="100000"/>
                                    </p:animScale>
                                    <p:animScale>
                                      <p:cBhvr>
                                        <p:cTn id="105" dur="16">
                                          <p:stCondLst>
                                            <p:cond delay="1130"/>
                                          </p:stCondLst>
                                        </p:cTn>
                                        <p:tgtEl>
                                          <p:spTgt spid="3">
                                            <p:txEl>
                                              <p:pRg st="4" end="4"/>
                                            </p:txEl>
                                          </p:spTgt>
                                        </p:tgtEl>
                                      </p:cBhvr>
                                      <p:to x="100000" y="95000"/>
                                    </p:animScale>
                                    <p:animScale>
                                      <p:cBhvr>
                                        <p:cTn id="106" dur="104" decel="50000">
                                          <p:stCondLst>
                                            <p:cond delay="1146"/>
                                          </p:stCondLst>
                                        </p:cTn>
                                        <p:tgtEl>
                                          <p:spTgt spid="3">
                                            <p:txEl>
                                              <p:pRg st="4" end="4"/>
                                            </p:txEl>
                                          </p:spTgt>
                                        </p:tgtEl>
                                      </p:cBhvr>
                                      <p:to x="100000" y="100000"/>
                                    </p:animScale>
                                    <p:set>
                                      <p:cBhvr>
                                        <p:cTn id="107" dur="1" fill="hold">
                                          <p:stCondLst>
                                            <p:cond delay="1249"/>
                                          </p:stCondLst>
                                        </p:cTn>
                                        <p:tgtEl>
                                          <p:spTgt spid="3">
                                            <p:txEl>
                                              <p:pRg st="4" end="4"/>
                                            </p:txEl>
                                          </p:spTgt>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26" presetClass="exit" presetSubtype="0" fill="hold" grpId="0" nodeType="clickEffect">
                                  <p:stCondLst>
                                    <p:cond delay="0"/>
                                  </p:stCondLst>
                                  <p:childTnLst>
                                    <p:animEffect transition="out" filter="wipe(down)">
                                      <p:cBhvr>
                                        <p:cTn id="111" dur="113" accel="50000">
                                          <p:stCondLst>
                                            <p:cond delay="1137"/>
                                          </p:stCondLst>
                                        </p:cTn>
                                        <p:tgtEl>
                                          <p:spTgt spid="3">
                                            <p:txEl>
                                              <p:pRg st="5" end="5"/>
                                            </p:txEl>
                                          </p:spTgt>
                                        </p:tgtEl>
                                      </p:cBhvr>
                                    </p:animEffect>
                                    <p:anim calcmode="lin" valueType="num">
                                      <p:cBhvr>
                                        <p:cTn id="112" dur="1139" tmFilter="0,0; 0.14,0.31; 0.43,0.73; 0.71,0.91; 1.0,1.0">
                                          <p:stCondLst>
                                            <p:cond delay="0"/>
                                          </p:stCondLst>
                                        </p:cTn>
                                        <p:tgtEl>
                                          <p:spTgt spid="3">
                                            <p:txEl>
                                              <p:pRg st="5" end="5"/>
                                            </p:txEl>
                                          </p:spTgt>
                                        </p:tgtEl>
                                        <p:attrNameLst>
                                          <p:attrName>ppt_x</p:attrName>
                                        </p:attrNameLst>
                                      </p:cBhvr>
                                      <p:tavLst>
                                        <p:tav tm="0">
                                          <p:val>
                                            <p:strVal val="ppt_x"/>
                                          </p:val>
                                        </p:tav>
                                        <p:tav tm="100000">
                                          <p:val>
                                            <p:strVal val="#ppt_x+0.25"/>
                                          </p:val>
                                        </p:tav>
                                      </p:tavLst>
                                    </p:anim>
                                    <p:anim calcmode="lin" valueType="num">
                                      <p:cBhvr>
                                        <p:cTn id="113" dur="111">
                                          <p:stCondLst>
                                            <p:cond delay="1139"/>
                                          </p:stCondLst>
                                        </p:cTn>
                                        <p:tgtEl>
                                          <p:spTgt spid="3">
                                            <p:txEl>
                                              <p:pRg st="5" end="5"/>
                                            </p:txEl>
                                          </p:spTgt>
                                        </p:tgtEl>
                                        <p:attrNameLst>
                                          <p:attrName>ppt_x</p:attrName>
                                        </p:attrNameLst>
                                      </p:cBhvr>
                                      <p:tavLst>
                                        <p:tav tm="0">
                                          <p:val>
                                            <p:strVal val="ppt_x"/>
                                          </p:val>
                                        </p:tav>
                                        <p:tav tm="100000">
                                          <p:val>
                                            <p:strVal val="ppt_x"/>
                                          </p:val>
                                        </p:tav>
                                      </p:tavLst>
                                    </p:anim>
                                    <p:anim calcmode="lin" valueType="num">
                                      <p:cBhvr>
                                        <p:cTn id="114" dur="415" tmFilter="0.0,0.0;0.25,0.07;0.50,0.2;0.75,0.467;1.0,1.0">
                                          <p:stCondLst>
                                            <p:cond delay="0"/>
                                          </p:stCondLst>
                                        </p:cTn>
                                        <p:tgtEl>
                                          <p:spTgt spid="3">
                                            <p:txEl>
                                              <p:pRg st="5" end="5"/>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15" dur="415" tmFilter="0, 0; 0.125,0.2665; 0.25,0.4; 0.375,0.465; 0.5,0.5;  0.625,0.535; 0.75,0.6; 0.875,0.7335; 1,1">
                                          <p:stCondLst>
                                            <p:cond delay="415"/>
                                          </p:stCondLst>
                                        </p:cTn>
                                        <p:tgtEl>
                                          <p:spTgt spid="3">
                                            <p:txEl>
                                              <p:pRg st="5" end="5"/>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6" dur="207" tmFilter="0, 0; 0.125,0.2665; 0.25,0.4; 0.375,0.465; 0.5,0.5;  0.625,0.535; 0.75,0.6; 0.875,0.7335; 1,1">
                                          <p:stCondLst>
                                            <p:cond delay="827"/>
                                          </p:stCondLst>
                                        </p:cTn>
                                        <p:tgtEl>
                                          <p:spTgt spid="3">
                                            <p:txEl>
                                              <p:pRg st="5" end="5"/>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17" dur="102" tmFilter="0, 0; 0.125,0.2665; 0.25,0.4; 0.375,0.465; 0.5,0.5;  0.625,0.535; 0.75,0.6; 0.875,0.7335; 1,1">
                                          <p:stCondLst>
                                            <p:cond delay="1035"/>
                                          </p:stCondLst>
                                        </p:cTn>
                                        <p:tgtEl>
                                          <p:spTgt spid="3">
                                            <p:txEl>
                                              <p:pRg st="5" end="5"/>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18" dur="113" accel="50000">
                                          <p:stCondLst>
                                            <p:cond delay="1137"/>
                                          </p:stCondLst>
                                        </p:cTn>
                                        <p:tgtEl>
                                          <p:spTgt spid="3">
                                            <p:txEl>
                                              <p:pRg st="5" end="5"/>
                                            </p:txEl>
                                          </p:spTgt>
                                        </p:tgtEl>
                                        <p:attrNameLst>
                                          <p:attrName>ppt_y</p:attrName>
                                        </p:attrNameLst>
                                      </p:cBhvr>
                                      <p:tavLst>
                                        <p:tav tm="0">
                                          <p:val>
                                            <p:strVal val="ppt_y"/>
                                          </p:val>
                                        </p:tav>
                                        <p:tav tm="100000">
                                          <p:val>
                                            <p:strVal val="ppt_y+ppt_h"/>
                                          </p:val>
                                        </p:tav>
                                      </p:tavLst>
                                    </p:anim>
                                    <p:animScale>
                                      <p:cBhvr>
                                        <p:cTn id="119" dur="16">
                                          <p:stCondLst>
                                            <p:cond delay="387"/>
                                          </p:stCondLst>
                                        </p:cTn>
                                        <p:tgtEl>
                                          <p:spTgt spid="3">
                                            <p:txEl>
                                              <p:pRg st="5" end="5"/>
                                            </p:txEl>
                                          </p:spTgt>
                                        </p:tgtEl>
                                      </p:cBhvr>
                                      <p:to x="100000" y="60000"/>
                                    </p:animScale>
                                    <p:animScale>
                                      <p:cBhvr>
                                        <p:cTn id="120" dur="104" decel="50000">
                                          <p:stCondLst>
                                            <p:cond delay="404"/>
                                          </p:stCondLst>
                                        </p:cTn>
                                        <p:tgtEl>
                                          <p:spTgt spid="3">
                                            <p:txEl>
                                              <p:pRg st="5" end="5"/>
                                            </p:txEl>
                                          </p:spTgt>
                                        </p:tgtEl>
                                      </p:cBhvr>
                                      <p:to x="100000" y="100000"/>
                                    </p:animScale>
                                    <p:animScale>
                                      <p:cBhvr>
                                        <p:cTn id="121" dur="16">
                                          <p:stCondLst>
                                            <p:cond delay="820"/>
                                          </p:stCondLst>
                                        </p:cTn>
                                        <p:tgtEl>
                                          <p:spTgt spid="3">
                                            <p:txEl>
                                              <p:pRg st="5" end="5"/>
                                            </p:txEl>
                                          </p:spTgt>
                                        </p:tgtEl>
                                      </p:cBhvr>
                                      <p:to x="100000" y="80000"/>
                                    </p:animScale>
                                    <p:animScale>
                                      <p:cBhvr>
                                        <p:cTn id="122" dur="104" decel="50000">
                                          <p:stCondLst>
                                            <p:cond delay="836"/>
                                          </p:stCondLst>
                                        </p:cTn>
                                        <p:tgtEl>
                                          <p:spTgt spid="3">
                                            <p:txEl>
                                              <p:pRg st="5" end="5"/>
                                            </p:txEl>
                                          </p:spTgt>
                                        </p:tgtEl>
                                      </p:cBhvr>
                                      <p:to x="100000" y="100000"/>
                                    </p:animScale>
                                    <p:animScale>
                                      <p:cBhvr>
                                        <p:cTn id="123" dur="16">
                                          <p:stCondLst>
                                            <p:cond delay="1026"/>
                                          </p:stCondLst>
                                        </p:cTn>
                                        <p:tgtEl>
                                          <p:spTgt spid="3">
                                            <p:txEl>
                                              <p:pRg st="5" end="5"/>
                                            </p:txEl>
                                          </p:spTgt>
                                        </p:tgtEl>
                                      </p:cBhvr>
                                      <p:to x="100000" y="90000"/>
                                    </p:animScale>
                                    <p:animScale>
                                      <p:cBhvr>
                                        <p:cTn id="124" dur="104" decel="50000">
                                          <p:stCondLst>
                                            <p:cond delay="1042"/>
                                          </p:stCondLst>
                                        </p:cTn>
                                        <p:tgtEl>
                                          <p:spTgt spid="3">
                                            <p:txEl>
                                              <p:pRg st="5" end="5"/>
                                            </p:txEl>
                                          </p:spTgt>
                                        </p:tgtEl>
                                      </p:cBhvr>
                                      <p:to x="100000" y="100000"/>
                                    </p:animScale>
                                    <p:animScale>
                                      <p:cBhvr>
                                        <p:cTn id="125" dur="16">
                                          <p:stCondLst>
                                            <p:cond delay="1130"/>
                                          </p:stCondLst>
                                        </p:cTn>
                                        <p:tgtEl>
                                          <p:spTgt spid="3">
                                            <p:txEl>
                                              <p:pRg st="5" end="5"/>
                                            </p:txEl>
                                          </p:spTgt>
                                        </p:tgtEl>
                                      </p:cBhvr>
                                      <p:to x="100000" y="95000"/>
                                    </p:animScale>
                                    <p:animScale>
                                      <p:cBhvr>
                                        <p:cTn id="126" dur="104" decel="50000">
                                          <p:stCondLst>
                                            <p:cond delay="1146"/>
                                          </p:stCondLst>
                                        </p:cTn>
                                        <p:tgtEl>
                                          <p:spTgt spid="3">
                                            <p:txEl>
                                              <p:pRg st="5" end="5"/>
                                            </p:txEl>
                                          </p:spTgt>
                                        </p:tgtEl>
                                      </p:cBhvr>
                                      <p:to x="100000" y="100000"/>
                                    </p:animScale>
                                    <p:set>
                                      <p:cBhvr>
                                        <p:cTn id="127" dur="1" fill="hold">
                                          <p:stCondLst>
                                            <p:cond delay="1249"/>
                                          </p:stCondLst>
                                        </p:cTn>
                                        <p:tgtEl>
                                          <p:spTgt spid="3">
                                            <p:txEl>
                                              <p:pRg st="5" end="5"/>
                                            </p:txEl>
                                          </p:spTgt>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26" presetClass="exit" presetSubtype="0" fill="hold" grpId="0" nodeType="clickEffect">
                                  <p:stCondLst>
                                    <p:cond delay="0"/>
                                  </p:stCondLst>
                                  <p:childTnLst>
                                    <p:animEffect transition="out" filter="wipe(down)">
                                      <p:cBhvr>
                                        <p:cTn id="131" dur="113" accel="50000">
                                          <p:stCondLst>
                                            <p:cond delay="1137"/>
                                          </p:stCondLst>
                                        </p:cTn>
                                        <p:tgtEl>
                                          <p:spTgt spid="3">
                                            <p:txEl>
                                              <p:pRg st="6" end="6"/>
                                            </p:txEl>
                                          </p:spTgt>
                                        </p:tgtEl>
                                      </p:cBhvr>
                                    </p:animEffect>
                                    <p:anim calcmode="lin" valueType="num">
                                      <p:cBhvr>
                                        <p:cTn id="132" dur="1139" tmFilter="0,0; 0.14,0.31; 0.43,0.73; 0.71,0.91; 1.0,1.0">
                                          <p:stCondLst>
                                            <p:cond delay="0"/>
                                          </p:stCondLst>
                                        </p:cTn>
                                        <p:tgtEl>
                                          <p:spTgt spid="3">
                                            <p:txEl>
                                              <p:pRg st="6" end="6"/>
                                            </p:txEl>
                                          </p:spTgt>
                                        </p:tgtEl>
                                        <p:attrNameLst>
                                          <p:attrName>ppt_x</p:attrName>
                                        </p:attrNameLst>
                                      </p:cBhvr>
                                      <p:tavLst>
                                        <p:tav tm="0">
                                          <p:val>
                                            <p:strVal val="ppt_x"/>
                                          </p:val>
                                        </p:tav>
                                        <p:tav tm="100000">
                                          <p:val>
                                            <p:strVal val="#ppt_x+0.25"/>
                                          </p:val>
                                        </p:tav>
                                      </p:tavLst>
                                    </p:anim>
                                    <p:anim calcmode="lin" valueType="num">
                                      <p:cBhvr>
                                        <p:cTn id="133" dur="111">
                                          <p:stCondLst>
                                            <p:cond delay="1139"/>
                                          </p:stCondLst>
                                        </p:cTn>
                                        <p:tgtEl>
                                          <p:spTgt spid="3">
                                            <p:txEl>
                                              <p:pRg st="6" end="6"/>
                                            </p:txEl>
                                          </p:spTgt>
                                        </p:tgtEl>
                                        <p:attrNameLst>
                                          <p:attrName>ppt_x</p:attrName>
                                        </p:attrNameLst>
                                      </p:cBhvr>
                                      <p:tavLst>
                                        <p:tav tm="0">
                                          <p:val>
                                            <p:strVal val="ppt_x"/>
                                          </p:val>
                                        </p:tav>
                                        <p:tav tm="100000">
                                          <p:val>
                                            <p:strVal val="ppt_x"/>
                                          </p:val>
                                        </p:tav>
                                      </p:tavLst>
                                    </p:anim>
                                    <p:anim calcmode="lin" valueType="num">
                                      <p:cBhvr>
                                        <p:cTn id="134" dur="415" tmFilter="0.0,0.0;0.25,0.07;0.50,0.2;0.75,0.467;1.0,1.0">
                                          <p:stCondLst>
                                            <p:cond delay="0"/>
                                          </p:stCondLst>
                                        </p:cTn>
                                        <p:tgtEl>
                                          <p:spTgt spid="3">
                                            <p:txEl>
                                              <p:pRg st="6" end="6"/>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35" dur="415" tmFilter="0, 0; 0.125,0.2665; 0.25,0.4; 0.375,0.465; 0.5,0.5;  0.625,0.535; 0.75,0.6; 0.875,0.7335; 1,1">
                                          <p:stCondLst>
                                            <p:cond delay="415"/>
                                          </p:stCondLst>
                                        </p:cTn>
                                        <p:tgtEl>
                                          <p:spTgt spid="3">
                                            <p:txEl>
                                              <p:pRg st="6" end="6"/>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36" dur="207" tmFilter="0, 0; 0.125,0.2665; 0.25,0.4; 0.375,0.465; 0.5,0.5;  0.625,0.535; 0.75,0.6; 0.875,0.7335; 1,1">
                                          <p:stCondLst>
                                            <p:cond delay="827"/>
                                          </p:stCondLst>
                                        </p:cTn>
                                        <p:tgtEl>
                                          <p:spTgt spid="3">
                                            <p:txEl>
                                              <p:pRg st="6" end="6"/>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37" dur="102" tmFilter="0, 0; 0.125,0.2665; 0.25,0.4; 0.375,0.465; 0.5,0.5;  0.625,0.535; 0.75,0.6; 0.875,0.7335; 1,1">
                                          <p:stCondLst>
                                            <p:cond delay="1035"/>
                                          </p:stCondLst>
                                        </p:cTn>
                                        <p:tgtEl>
                                          <p:spTgt spid="3">
                                            <p:txEl>
                                              <p:pRg st="6" end="6"/>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8" dur="113" accel="50000">
                                          <p:stCondLst>
                                            <p:cond delay="1137"/>
                                          </p:stCondLst>
                                        </p:cTn>
                                        <p:tgtEl>
                                          <p:spTgt spid="3">
                                            <p:txEl>
                                              <p:pRg st="6" end="6"/>
                                            </p:txEl>
                                          </p:spTgt>
                                        </p:tgtEl>
                                        <p:attrNameLst>
                                          <p:attrName>ppt_y</p:attrName>
                                        </p:attrNameLst>
                                      </p:cBhvr>
                                      <p:tavLst>
                                        <p:tav tm="0">
                                          <p:val>
                                            <p:strVal val="ppt_y"/>
                                          </p:val>
                                        </p:tav>
                                        <p:tav tm="100000">
                                          <p:val>
                                            <p:strVal val="ppt_y+ppt_h"/>
                                          </p:val>
                                        </p:tav>
                                      </p:tavLst>
                                    </p:anim>
                                    <p:animScale>
                                      <p:cBhvr>
                                        <p:cTn id="139" dur="16">
                                          <p:stCondLst>
                                            <p:cond delay="387"/>
                                          </p:stCondLst>
                                        </p:cTn>
                                        <p:tgtEl>
                                          <p:spTgt spid="3">
                                            <p:txEl>
                                              <p:pRg st="6" end="6"/>
                                            </p:txEl>
                                          </p:spTgt>
                                        </p:tgtEl>
                                      </p:cBhvr>
                                      <p:to x="100000" y="60000"/>
                                    </p:animScale>
                                    <p:animScale>
                                      <p:cBhvr>
                                        <p:cTn id="140" dur="104" decel="50000">
                                          <p:stCondLst>
                                            <p:cond delay="404"/>
                                          </p:stCondLst>
                                        </p:cTn>
                                        <p:tgtEl>
                                          <p:spTgt spid="3">
                                            <p:txEl>
                                              <p:pRg st="6" end="6"/>
                                            </p:txEl>
                                          </p:spTgt>
                                        </p:tgtEl>
                                      </p:cBhvr>
                                      <p:to x="100000" y="100000"/>
                                    </p:animScale>
                                    <p:animScale>
                                      <p:cBhvr>
                                        <p:cTn id="141" dur="16">
                                          <p:stCondLst>
                                            <p:cond delay="820"/>
                                          </p:stCondLst>
                                        </p:cTn>
                                        <p:tgtEl>
                                          <p:spTgt spid="3">
                                            <p:txEl>
                                              <p:pRg st="6" end="6"/>
                                            </p:txEl>
                                          </p:spTgt>
                                        </p:tgtEl>
                                      </p:cBhvr>
                                      <p:to x="100000" y="80000"/>
                                    </p:animScale>
                                    <p:animScale>
                                      <p:cBhvr>
                                        <p:cTn id="142" dur="104" decel="50000">
                                          <p:stCondLst>
                                            <p:cond delay="836"/>
                                          </p:stCondLst>
                                        </p:cTn>
                                        <p:tgtEl>
                                          <p:spTgt spid="3">
                                            <p:txEl>
                                              <p:pRg st="6" end="6"/>
                                            </p:txEl>
                                          </p:spTgt>
                                        </p:tgtEl>
                                      </p:cBhvr>
                                      <p:to x="100000" y="100000"/>
                                    </p:animScale>
                                    <p:animScale>
                                      <p:cBhvr>
                                        <p:cTn id="143" dur="16">
                                          <p:stCondLst>
                                            <p:cond delay="1026"/>
                                          </p:stCondLst>
                                        </p:cTn>
                                        <p:tgtEl>
                                          <p:spTgt spid="3">
                                            <p:txEl>
                                              <p:pRg st="6" end="6"/>
                                            </p:txEl>
                                          </p:spTgt>
                                        </p:tgtEl>
                                      </p:cBhvr>
                                      <p:to x="100000" y="90000"/>
                                    </p:animScale>
                                    <p:animScale>
                                      <p:cBhvr>
                                        <p:cTn id="144" dur="104" decel="50000">
                                          <p:stCondLst>
                                            <p:cond delay="1042"/>
                                          </p:stCondLst>
                                        </p:cTn>
                                        <p:tgtEl>
                                          <p:spTgt spid="3">
                                            <p:txEl>
                                              <p:pRg st="6" end="6"/>
                                            </p:txEl>
                                          </p:spTgt>
                                        </p:tgtEl>
                                      </p:cBhvr>
                                      <p:to x="100000" y="100000"/>
                                    </p:animScale>
                                    <p:animScale>
                                      <p:cBhvr>
                                        <p:cTn id="145" dur="16">
                                          <p:stCondLst>
                                            <p:cond delay="1130"/>
                                          </p:stCondLst>
                                        </p:cTn>
                                        <p:tgtEl>
                                          <p:spTgt spid="3">
                                            <p:txEl>
                                              <p:pRg st="6" end="6"/>
                                            </p:txEl>
                                          </p:spTgt>
                                        </p:tgtEl>
                                      </p:cBhvr>
                                      <p:to x="100000" y="95000"/>
                                    </p:animScale>
                                    <p:animScale>
                                      <p:cBhvr>
                                        <p:cTn id="146" dur="104" decel="50000">
                                          <p:stCondLst>
                                            <p:cond delay="1146"/>
                                          </p:stCondLst>
                                        </p:cTn>
                                        <p:tgtEl>
                                          <p:spTgt spid="3">
                                            <p:txEl>
                                              <p:pRg st="6" end="6"/>
                                            </p:txEl>
                                          </p:spTgt>
                                        </p:tgtEl>
                                      </p:cBhvr>
                                      <p:to x="100000" y="100000"/>
                                    </p:animScale>
                                    <p:set>
                                      <p:cBhvr>
                                        <p:cTn id="147" dur="1" fill="hold">
                                          <p:stCondLst>
                                            <p:cond delay="1249"/>
                                          </p:stCondLst>
                                        </p:cTn>
                                        <p:tgtEl>
                                          <p:spTgt spid="3">
                                            <p:txEl>
                                              <p:pRg st="6" end="6"/>
                                            </p:txEl>
                                          </p:spTgt>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26" presetClass="exit" presetSubtype="0" fill="hold" grpId="0" nodeType="clickEffect">
                                  <p:stCondLst>
                                    <p:cond delay="0"/>
                                  </p:stCondLst>
                                  <p:childTnLst>
                                    <p:animEffect transition="out" filter="wipe(down)">
                                      <p:cBhvr>
                                        <p:cTn id="151" dur="113" accel="50000">
                                          <p:stCondLst>
                                            <p:cond delay="1137"/>
                                          </p:stCondLst>
                                        </p:cTn>
                                        <p:tgtEl>
                                          <p:spTgt spid="3">
                                            <p:bg/>
                                          </p:spTgt>
                                        </p:tgtEl>
                                      </p:cBhvr>
                                    </p:animEffect>
                                    <p:anim calcmode="lin" valueType="num">
                                      <p:cBhvr>
                                        <p:cTn id="152" dur="1139" tmFilter="0,0; 0.14,0.31; 0.43,0.73; 0.71,0.91; 1.0,1.0">
                                          <p:stCondLst>
                                            <p:cond delay="0"/>
                                          </p:stCondLst>
                                        </p:cTn>
                                        <p:tgtEl>
                                          <p:spTgt spid="3">
                                            <p:bg/>
                                          </p:spTgt>
                                        </p:tgtEl>
                                        <p:attrNameLst>
                                          <p:attrName>ppt_x</p:attrName>
                                        </p:attrNameLst>
                                      </p:cBhvr>
                                      <p:tavLst>
                                        <p:tav tm="0">
                                          <p:val>
                                            <p:strVal val="ppt_x"/>
                                          </p:val>
                                        </p:tav>
                                        <p:tav tm="100000">
                                          <p:val>
                                            <p:strVal val="#ppt_x+0.25"/>
                                          </p:val>
                                        </p:tav>
                                      </p:tavLst>
                                    </p:anim>
                                    <p:anim calcmode="lin" valueType="num">
                                      <p:cBhvr>
                                        <p:cTn id="153" dur="111">
                                          <p:stCondLst>
                                            <p:cond delay="1139"/>
                                          </p:stCondLst>
                                        </p:cTn>
                                        <p:tgtEl>
                                          <p:spTgt spid="3">
                                            <p:bg/>
                                          </p:spTgt>
                                        </p:tgtEl>
                                        <p:attrNameLst>
                                          <p:attrName>ppt_x</p:attrName>
                                        </p:attrNameLst>
                                      </p:cBhvr>
                                      <p:tavLst>
                                        <p:tav tm="0">
                                          <p:val>
                                            <p:strVal val="ppt_x"/>
                                          </p:val>
                                        </p:tav>
                                        <p:tav tm="100000">
                                          <p:val>
                                            <p:strVal val="ppt_x"/>
                                          </p:val>
                                        </p:tav>
                                      </p:tavLst>
                                    </p:anim>
                                    <p:anim calcmode="lin" valueType="num">
                                      <p:cBhvr>
                                        <p:cTn id="154" dur="415" tmFilter="0.0,0.0;0.25,0.07;0.50,0.2;0.75,0.467;1.0,1.0">
                                          <p:stCondLst>
                                            <p:cond delay="0"/>
                                          </p:stCondLst>
                                        </p:cTn>
                                        <p:tgtEl>
                                          <p:spTgt spid="3">
                                            <p:bg/>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5" dur="415" tmFilter="0, 0; 0.125,0.2665; 0.25,0.4; 0.375,0.465; 0.5,0.5;  0.625,0.535; 0.75,0.6; 0.875,0.7335; 1,1">
                                          <p:stCondLst>
                                            <p:cond delay="415"/>
                                          </p:stCondLst>
                                        </p:cTn>
                                        <p:tgtEl>
                                          <p:spTgt spid="3">
                                            <p:bg/>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56" dur="207" tmFilter="0, 0; 0.125,0.2665; 0.25,0.4; 0.375,0.465; 0.5,0.5;  0.625,0.535; 0.75,0.6; 0.875,0.7335; 1,1">
                                          <p:stCondLst>
                                            <p:cond delay="827"/>
                                          </p:stCondLst>
                                        </p:cTn>
                                        <p:tgtEl>
                                          <p:spTgt spid="3">
                                            <p:bg/>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57" dur="102" tmFilter="0, 0; 0.125,0.2665; 0.25,0.4; 0.375,0.465; 0.5,0.5;  0.625,0.535; 0.75,0.6; 0.875,0.7335; 1,1">
                                          <p:stCondLst>
                                            <p:cond delay="1035"/>
                                          </p:stCondLst>
                                        </p:cTn>
                                        <p:tgtEl>
                                          <p:spTgt spid="3">
                                            <p:bg/>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58" dur="113" accel="50000">
                                          <p:stCondLst>
                                            <p:cond delay="1137"/>
                                          </p:stCondLst>
                                        </p:cTn>
                                        <p:tgtEl>
                                          <p:spTgt spid="3">
                                            <p:bg/>
                                          </p:spTgt>
                                        </p:tgtEl>
                                        <p:attrNameLst>
                                          <p:attrName>ppt_y</p:attrName>
                                        </p:attrNameLst>
                                      </p:cBhvr>
                                      <p:tavLst>
                                        <p:tav tm="0">
                                          <p:val>
                                            <p:strVal val="ppt_y"/>
                                          </p:val>
                                        </p:tav>
                                        <p:tav tm="100000">
                                          <p:val>
                                            <p:strVal val="ppt_y+ppt_h"/>
                                          </p:val>
                                        </p:tav>
                                      </p:tavLst>
                                    </p:anim>
                                    <p:animScale>
                                      <p:cBhvr>
                                        <p:cTn id="159" dur="16">
                                          <p:stCondLst>
                                            <p:cond delay="387"/>
                                          </p:stCondLst>
                                        </p:cTn>
                                        <p:tgtEl>
                                          <p:spTgt spid="3">
                                            <p:bg/>
                                          </p:spTgt>
                                        </p:tgtEl>
                                      </p:cBhvr>
                                      <p:to x="100000" y="60000"/>
                                    </p:animScale>
                                    <p:animScale>
                                      <p:cBhvr>
                                        <p:cTn id="160" dur="104" decel="50000">
                                          <p:stCondLst>
                                            <p:cond delay="404"/>
                                          </p:stCondLst>
                                        </p:cTn>
                                        <p:tgtEl>
                                          <p:spTgt spid="3">
                                            <p:bg/>
                                          </p:spTgt>
                                        </p:tgtEl>
                                      </p:cBhvr>
                                      <p:to x="100000" y="100000"/>
                                    </p:animScale>
                                    <p:animScale>
                                      <p:cBhvr>
                                        <p:cTn id="161" dur="16">
                                          <p:stCondLst>
                                            <p:cond delay="820"/>
                                          </p:stCondLst>
                                        </p:cTn>
                                        <p:tgtEl>
                                          <p:spTgt spid="3">
                                            <p:bg/>
                                          </p:spTgt>
                                        </p:tgtEl>
                                      </p:cBhvr>
                                      <p:to x="100000" y="80000"/>
                                    </p:animScale>
                                    <p:animScale>
                                      <p:cBhvr>
                                        <p:cTn id="162" dur="104" decel="50000">
                                          <p:stCondLst>
                                            <p:cond delay="836"/>
                                          </p:stCondLst>
                                        </p:cTn>
                                        <p:tgtEl>
                                          <p:spTgt spid="3">
                                            <p:bg/>
                                          </p:spTgt>
                                        </p:tgtEl>
                                      </p:cBhvr>
                                      <p:to x="100000" y="100000"/>
                                    </p:animScale>
                                    <p:animScale>
                                      <p:cBhvr>
                                        <p:cTn id="163" dur="16">
                                          <p:stCondLst>
                                            <p:cond delay="1026"/>
                                          </p:stCondLst>
                                        </p:cTn>
                                        <p:tgtEl>
                                          <p:spTgt spid="3">
                                            <p:bg/>
                                          </p:spTgt>
                                        </p:tgtEl>
                                      </p:cBhvr>
                                      <p:to x="100000" y="90000"/>
                                    </p:animScale>
                                    <p:animScale>
                                      <p:cBhvr>
                                        <p:cTn id="164" dur="104" decel="50000">
                                          <p:stCondLst>
                                            <p:cond delay="1042"/>
                                          </p:stCondLst>
                                        </p:cTn>
                                        <p:tgtEl>
                                          <p:spTgt spid="3">
                                            <p:bg/>
                                          </p:spTgt>
                                        </p:tgtEl>
                                      </p:cBhvr>
                                      <p:to x="100000" y="100000"/>
                                    </p:animScale>
                                    <p:animScale>
                                      <p:cBhvr>
                                        <p:cTn id="165" dur="16">
                                          <p:stCondLst>
                                            <p:cond delay="1130"/>
                                          </p:stCondLst>
                                        </p:cTn>
                                        <p:tgtEl>
                                          <p:spTgt spid="3">
                                            <p:bg/>
                                          </p:spTgt>
                                        </p:tgtEl>
                                      </p:cBhvr>
                                      <p:to x="100000" y="95000"/>
                                    </p:animScale>
                                    <p:animScale>
                                      <p:cBhvr>
                                        <p:cTn id="166" dur="104" decel="50000">
                                          <p:stCondLst>
                                            <p:cond delay="1146"/>
                                          </p:stCondLst>
                                        </p:cTn>
                                        <p:tgtEl>
                                          <p:spTgt spid="3">
                                            <p:bg/>
                                          </p:spTgt>
                                        </p:tgtEl>
                                      </p:cBhvr>
                                      <p:to x="100000" y="100000"/>
                                    </p:animScale>
                                    <p:set>
                                      <p:cBhvr>
                                        <p:cTn id="167" dur="1" fill="hold">
                                          <p:stCondLst>
                                            <p:cond delay="124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520940" cy="830992"/>
          </a:xfrm>
        </p:spPr>
        <p:txBody>
          <a:bodyPr/>
          <a:lstStyle/>
          <a:p>
            <a:r>
              <a:rPr lang="en-US"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Historical</a:t>
            </a:r>
            <a:r>
              <a:rPr lang="en-IN"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IN"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en-IN" sz="32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TextBox 3"/>
          <p:cNvSpPr txBox="1"/>
          <p:nvPr/>
        </p:nvSpPr>
        <p:spPr>
          <a:xfrm>
            <a:off x="971600" y="1553491"/>
            <a:ext cx="7488832" cy="2831544"/>
          </a:xfrm>
          <a:prstGeom prst="rect">
            <a:avLst/>
          </a:prstGeom>
          <a:noFill/>
        </p:spPr>
        <p:txBody>
          <a:bodyPr wrap="square" rtlCol="0">
            <a:spAutoFit/>
          </a:bodyPr>
          <a:lstStyle/>
          <a:p>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trade routes were made over the years so that goods from one kingdom or country moved to another. The well known silk-route from east to west is an example of historical factor.</a:t>
            </a:r>
            <a:endParaRPr lang="en-IN"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en-IN" dirty="0"/>
          </a:p>
        </p:txBody>
      </p:sp>
    </p:spTree>
    <p:extLst>
      <p:ext uri="{BB962C8B-B14F-4D97-AF65-F5344CB8AC3E}">
        <p14:creationId xmlns:p14="http://schemas.microsoft.com/office/powerpoint/2010/main" val="190260366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30992"/>
          </a:xfrm>
        </p:spPr>
        <p:txBody>
          <a:bodyPr/>
          <a:lstStyle/>
          <a:p>
            <a:r>
              <a:rPr lang="en-US" sz="3200" dirty="0" smtClean="0"/>
              <a:t/>
            </a:r>
            <a:br>
              <a:rPr lang="en-US" sz="3200" dirty="0" smtClean="0"/>
            </a:br>
            <a:r>
              <a:rPr lang="en-US" sz="3200" dirty="0" smtClean="0"/>
              <a:t/>
            </a:r>
            <a:br>
              <a:rPr lang="en-US" sz="3200" dirty="0" smtClean="0"/>
            </a:br>
            <a:r>
              <a:rPr lang="en-US"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Economy</a:t>
            </a:r>
            <a:r>
              <a:rPr lang="en-IN" sz="32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IN" sz="32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IN" sz="3200" dirty="0" smtClean="0"/>
              <a:t/>
            </a:r>
            <a:br>
              <a:rPr lang="en-IN" sz="3200" dirty="0" smtClean="0"/>
            </a:br>
            <a:endParaRPr lang="en-IN" sz="3200" dirty="0"/>
          </a:p>
        </p:txBody>
      </p:sp>
      <p:sp>
        <p:nvSpPr>
          <p:cNvPr id="4" name="TextBox 3"/>
          <p:cNvSpPr txBox="1"/>
          <p:nvPr/>
        </p:nvSpPr>
        <p:spPr>
          <a:xfrm>
            <a:off x="971600" y="1553491"/>
            <a:ext cx="7488832" cy="2831544"/>
          </a:xfrm>
          <a:prstGeom prst="rect">
            <a:avLst/>
          </a:prstGeom>
          <a:noFill/>
        </p:spPr>
        <p:txBody>
          <a:bodyPr wrap="square" rtlCol="0">
            <a:spAutoFit/>
          </a:bodyPr>
          <a:lstStyle/>
          <a:p>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cost of goods and values to the end user determine the movement of goods and value addition. The overall economics of a particular industry or trade is an important factor in </a:t>
            </a:r>
            <a:r>
              <a:rPr lang="en-US" sz="32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globalisation</a:t>
            </a: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IN"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en-IN" dirty="0"/>
          </a:p>
        </p:txBody>
      </p:sp>
    </p:spTree>
    <p:extLst>
      <p:ext uri="{BB962C8B-B14F-4D97-AF65-F5344CB8AC3E}">
        <p14:creationId xmlns:p14="http://schemas.microsoft.com/office/powerpoint/2010/main" val="400086377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30992"/>
          </a:xfrm>
        </p:spPr>
        <p:txBody>
          <a:bodyPr/>
          <a:lstStyle/>
          <a:p>
            <a:r>
              <a:rPr lang="en-US" sz="3200" dirty="0" smtClean="0"/>
              <a:t/>
            </a:r>
            <a:br>
              <a:rPr lang="en-US" sz="3200" dirty="0" smtClean="0"/>
            </a:br>
            <a:r>
              <a:rPr lang="en-US" sz="3200" dirty="0" smtClean="0"/>
              <a:t/>
            </a:r>
            <a:br>
              <a:rPr lang="en-US" sz="3200" dirty="0" smtClean="0"/>
            </a:br>
            <a:r>
              <a:rPr lang="en-US" sz="32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Resources and </a:t>
            </a:r>
            <a:r>
              <a:rPr lang="en-US"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Markets</a:t>
            </a:r>
            <a:r>
              <a:rPr lang="en-IN" sz="3200" dirty="0"/>
              <a:t/>
            </a:r>
            <a:br>
              <a:rPr lang="en-IN" sz="3200" dirty="0"/>
            </a:br>
            <a:r>
              <a:rPr lang="en-IN" sz="3200" dirty="0" smtClean="0"/>
              <a:t/>
            </a:r>
            <a:br>
              <a:rPr lang="en-IN" sz="3200" dirty="0" smtClean="0"/>
            </a:br>
            <a:endParaRPr lang="en-IN" sz="3200" dirty="0"/>
          </a:p>
        </p:txBody>
      </p:sp>
      <p:sp>
        <p:nvSpPr>
          <p:cNvPr id="4" name="TextBox 3"/>
          <p:cNvSpPr txBox="1"/>
          <p:nvPr/>
        </p:nvSpPr>
        <p:spPr>
          <a:xfrm>
            <a:off x="971600" y="1553491"/>
            <a:ext cx="7488832" cy="2339102"/>
          </a:xfrm>
          <a:prstGeom prst="rect">
            <a:avLst/>
          </a:prstGeom>
          <a:noFill/>
        </p:spPr>
        <p:txBody>
          <a:bodyPr wrap="square" rtlCol="0">
            <a:spAutoFit/>
          </a:bodyPr>
          <a:lstStyle/>
          <a:p>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natural resources like minerals, coal, oil, gas, human resources, water, etc. make an important contribution in </a:t>
            </a: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globalization</a:t>
            </a:r>
            <a:r>
              <a:rPr lang="en-US" sz="3200" dirty="0" smtClean="0"/>
              <a:t>.</a:t>
            </a:r>
            <a:endParaRPr lang="en-IN" sz="3200" dirty="0"/>
          </a:p>
          <a:p>
            <a:endParaRPr lang="en-IN" dirty="0"/>
          </a:p>
        </p:txBody>
      </p:sp>
    </p:spTree>
    <p:extLst>
      <p:ext uri="{BB962C8B-B14F-4D97-AF65-F5344CB8AC3E}">
        <p14:creationId xmlns:p14="http://schemas.microsoft.com/office/powerpoint/2010/main" val="104871359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30992"/>
          </a:xfrm>
        </p:spPr>
        <p:txBody>
          <a:bodyPr/>
          <a:lstStyle/>
          <a:p>
            <a:r>
              <a:rPr lang="en-US"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Production Issues</a:t>
            </a:r>
            <a:endParaRPr lang="en-IN" sz="3200" dirty="0"/>
          </a:p>
        </p:txBody>
      </p:sp>
      <p:sp>
        <p:nvSpPr>
          <p:cNvPr id="4" name="TextBox 3"/>
          <p:cNvSpPr txBox="1"/>
          <p:nvPr/>
        </p:nvSpPr>
        <p:spPr>
          <a:xfrm>
            <a:off x="971600" y="1553491"/>
            <a:ext cx="7488832" cy="3447098"/>
          </a:xfrm>
          <a:prstGeom prst="rect">
            <a:avLst/>
          </a:prstGeom>
          <a:noFill/>
        </p:spPr>
        <p:txBody>
          <a:bodyPr wrap="square" rtlCol="0">
            <a:spAutoFit/>
          </a:bodyPr>
          <a:lstStyle/>
          <a:p>
            <a:pPr algn="just"/>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Utilisation of built up capacities of production, sluggishness in domestic market and over production makes a manufacturing company look outward and go global. The development of overseas markets and manufacturing plants in autos, four wheelers and two wheelers is a classical example</a:t>
            </a:r>
            <a:r>
              <a:rPr lang="en-US" sz="3200" dirty="0"/>
              <a:t>.</a:t>
            </a:r>
            <a:endParaRPr lang="en-IN" sz="3200" dirty="0"/>
          </a:p>
          <a:p>
            <a:endParaRPr lang="en-IN" dirty="0"/>
          </a:p>
        </p:txBody>
      </p:sp>
    </p:spTree>
    <p:extLst>
      <p:ext uri="{BB962C8B-B14F-4D97-AF65-F5344CB8AC3E}">
        <p14:creationId xmlns:p14="http://schemas.microsoft.com/office/powerpoint/2010/main" val="282681915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30992"/>
          </a:xfrm>
        </p:spPr>
        <p:txBody>
          <a:bodyPr/>
          <a:lstStyle/>
          <a:p>
            <a:r>
              <a:rPr lang="en-US" sz="32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Political</a:t>
            </a:r>
            <a:endParaRPr lang="en-IN" sz="32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TextBox 3"/>
          <p:cNvSpPr txBox="1"/>
          <p:nvPr/>
        </p:nvSpPr>
        <p:spPr>
          <a:xfrm>
            <a:off x="971600" y="1553491"/>
            <a:ext cx="7488832" cy="3385542"/>
          </a:xfrm>
          <a:prstGeom prst="rect">
            <a:avLst/>
          </a:prstGeom>
          <a:noFill/>
        </p:spPr>
        <p:txBody>
          <a:bodyPr wrap="square" rtlCol="0">
            <a:spAutoFit/>
          </a:bodyPr>
          <a:lstStyle/>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political issues of a country make </a:t>
            </a:r>
            <a:r>
              <a:rPr lang="en-US" sz="28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globalisation</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8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channelised</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as per political bosses. The regional trade understandings or agreements determine the scope of globalization. Trading in European Union and special agreement in the erstwhile Soviet block and SAARC are examples.</a:t>
            </a:r>
            <a:endParaRPr lang="en-I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en-IN"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8439189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30992"/>
          </a:xfrm>
        </p:spPr>
        <p:txBody>
          <a:bodyPr/>
          <a:lstStyle/>
          <a:p>
            <a:r>
              <a:rPr lang="en-US" sz="32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Industrial </a:t>
            </a:r>
            <a:r>
              <a:rPr lang="en-US"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Organisation</a:t>
            </a:r>
            <a:endParaRPr lang="en-IN" sz="3200" dirty="0"/>
          </a:p>
        </p:txBody>
      </p:sp>
      <p:sp>
        <p:nvSpPr>
          <p:cNvPr id="4" name="TextBox 3"/>
          <p:cNvSpPr txBox="1"/>
          <p:nvPr/>
        </p:nvSpPr>
        <p:spPr>
          <a:xfrm>
            <a:off x="971600" y="1553491"/>
            <a:ext cx="7488832" cy="3539430"/>
          </a:xfrm>
          <a:prstGeom prst="rect">
            <a:avLst/>
          </a:prstGeom>
          <a:noFill/>
        </p:spPr>
        <p:txBody>
          <a:bodyPr wrap="square" rtlCol="0">
            <a:spAutoFit/>
          </a:bodyPr>
          <a:lstStyle/>
          <a:p>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technological development in the areas of production, product mix and firms are helping organisations to expand their operations. The hiring of services and procurement of sub-assemblies and components have a strong influence in the </a:t>
            </a:r>
            <a:r>
              <a:rPr lang="en-US" sz="32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globalisation</a:t>
            </a: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process</a:t>
            </a:r>
            <a:endParaRPr lang="en-IN"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71879843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30992"/>
          </a:xfrm>
        </p:spPr>
        <p:txBody>
          <a:bodyPr/>
          <a:lstStyle/>
          <a:p>
            <a:r>
              <a:rPr lang="en-US" sz="32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Technologies</a:t>
            </a:r>
            <a:endParaRPr lang="en-IN" sz="32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TextBox 3"/>
          <p:cNvSpPr txBox="1"/>
          <p:nvPr/>
        </p:nvSpPr>
        <p:spPr>
          <a:xfrm>
            <a:off x="971600" y="1553491"/>
            <a:ext cx="7488832" cy="3323987"/>
          </a:xfrm>
          <a:prstGeom prst="rect">
            <a:avLst/>
          </a:prstGeom>
          <a:noFill/>
        </p:spPr>
        <p:txBody>
          <a:bodyPr wrap="square" rtlCol="0">
            <a:spAutoFit/>
          </a:bodyPr>
          <a:lstStyle/>
          <a:p>
            <a:pPr algn="just"/>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stage of technology in a particular field gives rise to import or export of products or services from or to the country. European countries like England and Germany exported their chemical, electrical, mechanical plants in 50s and 60s and exports high tech (then) goods to under developed countries. Today India is exporting computer / software related services to advanced counties like UK, USA, etc.</a:t>
            </a:r>
            <a:endParaRPr lang="en-IN"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en-IN" sz="1600" dirty="0"/>
          </a:p>
        </p:txBody>
      </p:sp>
    </p:spTree>
    <p:extLst>
      <p:ext uri="{BB962C8B-B14F-4D97-AF65-F5344CB8AC3E}">
        <p14:creationId xmlns:p14="http://schemas.microsoft.com/office/powerpoint/2010/main" val="23810830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63</TotalTime>
  <Words>321</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Angles</vt:lpstr>
      <vt:lpstr>Inter national business (Subject code: 20pco2cc6) Factors Influencing Globalization </vt:lpstr>
      <vt:lpstr> Factors Influencing Globalization – Discussed! </vt:lpstr>
      <vt:lpstr>Historical </vt:lpstr>
      <vt:lpstr>  Economy  </vt:lpstr>
      <vt:lpstr>  Resources and Markets  </vt:lpstr>
      <vt:lpstr>Production Issues</vt:lpstr>
      <vt:lpstr>Political</vt:lpstr>
      <vt:lpstr>Industrial Organisation</vt:lpstr>
      <vt:lpstr>Technologies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11</cp:revision>
  <dcterms:created xsi:type="dcterms:W3CDTF">2023-02-08T05:43:46Z</dcterms:created>
  <dcterms:modified xsi:type="dcterms:W3CDTF">2023-02-08T08:30:06Z</dcterms:modified>
</cp:coreProperties>
</file>